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4.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7.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8.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9.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0.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1.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12.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3.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4.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15.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16.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17.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8.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19.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notesSlides/notesSlide20.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21.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22.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notesSlides/notesSlide23.xml" ContentType="application/vnd.openxmlformats-officedocument.presentationml.notesSlide+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24.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notesSlides/notesSlide25.xml" ContentType="application/vnd.openxmlformats-officedocument.presentationml.notesSlide+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26.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27.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28.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9.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notesSlides/notesSlide30.xml" ContentType="application/vnd.openxmlformats-officedocument.presentationml.notesSlide+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1.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32.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33.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37"/>
  </p:notesMasterIdLst>
  <p:handoutMasterIdLst>
    <p:handoutMasterId r:id="rId38"/>
  </p:handoutMasterIdLst>
  <p:sldIdLst>
    <p:sldId id="257" r:id="rId2"/>
    <p:sldId id="289" r:id="rId3"/>
    <p:sldId id="290" r:id="rId4"/>
    <p:sldId id="292" r:id="rId5"/>
    <p:sldId id="297" r:id="rId6"/>
    <p:sldId id="298" r:id="rId7"/>
    <p:sldId id="299" r:id="rId8"/>
    <p:sldId id="300" r:id="rId9"/>
    <p:sldId id="302" r:id="rId10"/>
    <p:sldId id="306" r:id="rId11"/>
    <p:sldId id="391" r:id="rId12"/>
    <p:sldId id="307" r:id="rId13"/>
    <p:sldId id="308" r:id="rId14"/>
    <p:sldId id="309" r:id="rId15"/>
    <p:sldId id="310" r:id="rId16"/>
    <p:sldId id="311" r:id="rId17"/>
    <p:sldId id="392" r:id="rId18"/>
    <p:sldId id="312" r:id="rId19"/>
    <p:sldId id="314" r:id="rId20"/>
    <p:sldId id="384" r:id="rId21"/>
    <p:sldId id="316" r:id="rId22"/>
    <p:sldId id="321" r:id="rId23"/>
    <p:sldId id="318" r:id="rId24"/>
    <p:sldId id="395" r:id="rId25"/>
    <p:sldId id="324" r:id="rId26"/>
    <p:sldId id="332" r:id="rId27"/>
    <p:sldId id="334" r:id="rId28"/>
    <p:sldId id="345" r:id="rId29"/>
    <p:sldId id="393" r:id="rId30"/>
    <p:sldId id="347" r:id="rId31"/>
    <p:sldId id="348" r:id="rId32"/>
    <p:sldId id="394" r:id="rId33"/>
    <p:sldId id="397" r:id="rId34"/>
    <p:sldId id="396" r:id="rId35"/>
    <p:sldId id="386" r:id="rId36"/>
  </p:sldIdLst>
  <p:sldSz cx="9144000" cy="6858000" type="screen4x3"/>
  <p:notesSz cx="7010400" cy="9296400"/>
  <p:custDataLst>
    <p:tags r:id="rId39"/>
  </p:custDataLst>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8E3A"/>
    <a:srgbClr val="C7D19E"/>
    <a:srgbClr val="B3D9D9"/>
    <a:srgbClr val="E6E6CC"/>
    <a:srgbClr val="63A6B0"/>
    <a:srgbClr val="CC00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5449" autoAdjust="0"/>
    <p:restoredTop sz="52399" autoAdjust="0"/>
  </p:normalViewPr>
  <p:slideViewPr>
    <p:cSldViewPr>
      <p:cViewPr varScale="1">
        <p:scale>
          <a:sx n="35" d="100"/>
          <a:sy n="35" d="100"/>
        </p:scale>
        <p:origin x="1476" y="28"/>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41" d="100"/>
        <a:sy n="141" d="100"/>
      </p:scale>
      <p:origin x="0" y="0"/>
    </p:cViewPr>
  </p:sorterViewPr>
  <p:notesViewPr>
    <p:cSldViewPr>
      <p:cViewPr varScale="1">
        <p:scale>
          <a:sx n="85" d="100"/>
          <a:sy n="85" d="100"/>
        </p:scale>
        <p:origin x="3804" y="90"/>
      </p:cViewPr>
      <p:guideLst>
        <p:guide orient="horz" pos="2929"/>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nizynsky, Andrea C." userId="6f8c484f-676b-4e7a-9ed8-9cc814bda3f6" providerId="ADAL" clId="{317B0020-F162-4CA0-97D7-88615750450C}"/>
    <pc:docChg chg="modSld">
      <pc:chgData name="Snizynsky, Andrea C." userId="6f8c484f-676b-4e7a-9ed8-9cc814bda3f6" providerId="ADAL" clId="{317B0020-F162-4CA0-97D7-88615750450C}" dt="2022-11-16T13:18:37.372" v="32" actId="6549"/>
      <pc:docMkLst>
        <pc:docMk/>
      </pc:docMkLst>
      <pc:sldChg chg="modNotesTx">
        <pc:chgData name="Snizynsky, Andrea C." userId="6f8c484f-676b-4e7a-9ed8-9cc814bda3f6" providerId="ADAL" clId="{317B0020-F162-4CA0-97D7-88615750450C}" dt="2022-11-16T13:16:04.541" v="0" actId="6549"/>
        <pc:sldMkLst>
          <pc:docMk/>
          <pc:sldMk cId="0" sldId="289"/>
        </pc:sldMkLst>
      </pc:sldChg>
      <pc:sldChg chg="modNotesTx">
        <pc:chgData name="Snizynsky, Andrea C." userId="6f8c484f-676b-4e7a-9ed8-9cc814bda3f6" providerId="ADAL" clId="{317B0020-F162-4CA0-97D7-88615750450C}" dt="2022-11-16T13:16:09.304" v="1" actId="6549"/>
        <pc:sldMkLst>
          <pc:docMk/>
          <pc:sldMk cId="0" sldId="290"/>
        </pc:sldMkLst>
      </pc:sldChg>
      <pc:sldChg chg="modNotesTx">
        <pc:chgData name="Snizynsky, Andrea C." userId="6f8c484f-676b-4e7a-9ed8-9cc814bda3f6" providerId="ADAL" clId="{317B0020-F162-4CA0-97D7-88615750450C}" dt="2022-11-16T13:16:14.229" v="2" actId="6549"/>
        <pc:sldMkLst>
          <pc:docMk/>
          <pc:sldMk cId="0" sldId="292"/>
        </pc:sldMkLst>
      </pc:sldChg>
      <pc:sldChg chg="modNotesTx">
        <pc:chgData name="Snizynsky, Andrea C." userId="6f8c484f-676b-4e7a-9ed8-9cc814bda3f6" providerId="ADAL" clId="{317B0020-F162-4CA0-97D7-88615750450C}" dt="2022-11-16T13:16:18.038" v="3" actId="6549"/>
        <pc:sldMkLst>
          <pc:docMk/>
          <pc:sldMk cId="0" sldId="297"/>
        </pc:sldMkLst>
      </pc:sldChg>
      <pc:sldChg chg="modNotesTx">
        <pc:chgData name="Snizynsky, Andrea C." userId="6f8c484f-676b-4e7a-9ed8-9cc814bda3f6" providerId="ADAL" clId="{317B0020-F162-4CA0-97D7-88615750450C}" dt="2022-11-16T13:16:21.679" v="4" actId="6549"/>
        <pc:sldMkLst>
          <pc:docMk/>
          <pc:sldMk cId="0" sldId="298"/>
        </pc:sldMkLst>
      </pc:sldChg>
      <pc:sldChg chg="modNotesTx">
        <pc:chgData name="Snizynsky, Andrea C." userId="6f8c484f-676b-4e7a-9ed8-9cc814bda3f6" providerId="ADAL" clId="{317B0020-F162-4CA0-97D7-88615750450C}" dt="2022-11-16T13:16:25.025" v="5" actId="6549"/>
        <pc:sldMkLst>
          <pc:docMk/>
          <pc:sldMk cId="0" sldId="299"/>
        </pc:sldMkLst>
      </pc:sldChg>
      <pc:sldChg chg="modNotesTx">
        <pc:chgData name="Snizynsky, Andrea C." userId="6f8c484f-676b-4e7a-9ed8-9cc814bda3f6" providerId="ADAL" clId="{317B0020-F162-4CA0-97D7-88615750450C}" dt="2022-11-16T13:17:01.910" v="6" actId="6549"/>
        <pc:sldMkLst>
          <pc:docMk/>
          <pc:sldMk cId="0" sldId="300"/>
        </pc:sldMkLst>
      </pc:sldChg>
      <pc:sldChg chg="modNotesTx">
        <pc:chgData name="Snizynsky, Andrea C." userId="6f8c484f-676b-4e7a-9ed8-9cc814bda3f6" providerId="ADAL" clId="{317B0020-F162-4CA0-97D7-88615750450C}" dt="2022-11-16T13:17:05.044" v="7" actId="6549"/>
        <pc:sldMkLst>
          <pc:docMk/>
          <pc:sldMk cId="0" sldId="302"/>
        </pc:sldMkLst>
      </pc:sldChg>
      <pc:sldChg chg="modNotesTx">
        <pc:chgData name="Snizynsky, Andrea C." userId="6f8c484f-676b-4e7a-9ed8-9cc814bda3f6" providerId="ADAL" clId="{317B0020-F162-4CA0-97D7-88615750450C}" dt="2022-11-16T13:17:07.691" v="8" actId="6549"/>
        <pc:sldMkLst>
          <pc:docMk/>
          <pc:sldMk cId="0" sldId="306"/>
        </pc:sldMkLst>
      </pc:sldChg>
      <pc:sldChg chg="modNotesTx">
        <pc:chgData name="Snizynsky, Andrea C." userId="6f8c484f-676b-4e7a-9ed8-9cc814bda3f6" providerId="ADAL" clId="{317B0020-F162-4CA0-97D7-88615750450C}" dt="2022-11-16T13:17:19.875" v="10" actId="6549"/>
        <pc:sldMkLst>
          <pc:docMk/>
          <pc:sldMk cId="0" sldId="307"/>
        </pc:sldMkLst>
      </pc:sldChg>
      <pc:sldChg chg="modNotesTx">
        <pc:chgData name="Snizynsky, Andrea C." userId="6f8c484f-676b-4e7a-9ed8-9cc814bda3f6" providerId="ADAL" clId="{317B0020-F162-4CA0-97D7-88615750450C}" dt="2022-11-16T13:17:25.772" v="11" actId="6549"/>
        <pc:sldMkLst>
          <pc:docMk/>
          <pc:sldMk cId="0" sldId="308"/>
        </pc:sldMkLst>
      </pc:sldChg>
      <pc:sldChg chg="modNotesTx">
        <pc:chgData name="Snizynsky, Andrea C." userId="6f8c484f-676b-4e7a-9ed8-9cc814bda3f6" providerId="ADAL" clId="{317B0020-F162-4CA0-97D7-88615750450C}" dt="2022-11-16T13:17:29.300" v="12" actId="6549"/>
        <pc:sldMkLst>
          <pc:docMk/>
          <pc:sldMk cId="0" sldId="309"/>
        </pc:sldMkLst>
      </pc:sldChg>
      <pc:sldChg chg="modNotesTx">
        <pc:chgData name="Snizynsky, Andrea C." userId="6f8c484f-676b-4e7a-9ed8-9cc814bda3f6" providerId="ADAL" clId="{317B0020-F162-4CA0-97D7-88615750450C}" dt="2022-11-16T13:17:33.040" v="13" actId="6549"/>
        <pc:sldMkLst>
          <pc:docMk/>
          <pc:sldMk cId="0" sldId="310"/>
        </pc:sldMkLst>
      </pc:sldChg>
      <pc:sldChg chg="modNotesTx">
        <pc:chgData name="Snizynsky, Andrea C." userId="6f8c484f-676b-4e7a-9ed8-9cc814bda3f6" providerId="ADAL" clId="{317B0020-F162-4CA0-97D7-88615750450C}" dt="2022-11-16T13:17:36.313" v="14" actId="6549"/>
        <pc:sldMkLst>
          <pc:docMk/>
          <pc:sldMk cId="0" sldId="311"/>
        </pc:sldMkLst>
      </pc:sldChg>
      <pc:sldChg chg="modNotesTx">
        <pc:chgData name="Snizynsky, Andrea C." userId="6f8c484f-676b-4e7a-9ed8-9cc814bda3f6" providerId="ADAL" clId="{317B0020-F162-4CA0-97D7-88615750450C}" dt="2022-11-16T13:17:42.243" v="16" actId="6549"/>
        <pc:sldMkLst>
          <pc:docMk/>
          <pc:sldMk cId="0" sldId="312"/>
        </pc:sldMkLst>
      </pc:sldChg>
      <pc:sldChg chg="modNotesTx">
        <pc:chgData name="Snizynsky, Andrea C." userId="6f8c484f-676b-4e7a-9ed8-9cc814bda3f6" providerId="ADAL" clId="{317B0020-F162-4CA0-97D7-88615750450C}" dt="2022-11-16T13:17:49.316" v="17" actId="6549"/>
        <pc:sldMkLst>
          <pc:docMk/>
          <pc:sldMk cId="0" sldId="314"/>
        </pc:sldMkLst>
      </pc:sldChg>
      <pc:sldChg chg="modNotesTx">
        <pc:chgData name="Snizynsky, Andrea C." userId="6f8c484f-676b-4e7a-9ed8-9cc814bda3f6" providerId="ADAL" clId="{317B0020-F162-4CA0-97D7-88615750450C}" dt="2022-11-16T13:17:55.388" v="19" actId="6549"/>
        <pc:sldMkLst>
          <pc:docMk/>
          <pc:sldMk cId="0" sldId="316"/>
        </pc:sldMkLst>
      </pc:sldChg>
      <pc:sldChg chg="modNotesTx">
        <pc:chgData name="Snizynsky, Andrea C." userId="6f8c484f-676b-4e7a-9ed8-9cc814bda3f6" providerId="ADAL" clId="{317B0020-F162-4CA0-97D7-88615750450C}" dt="2022-11-16T13:18:01.382" v="21" actId="6549"/>
        <pc:sldMkLst>
          <pc:docMk/>
          <pc:sldMk cId="0" sldId="318"/>
        </pc:sldMkLst>
      </pc:sldChg>
      <pc:sldChg chg="modNotesTx">
        <pc:chgData name="Snizynsky, Andrea C." userId="6f8c484f-676b-4e7a-9ed8-9cc814bda3f6" providerId="ADAL" clId="{317B0020-F162-4CA0-97D7-88615750450C}" dt="2022-11-16T13:17:58.212" v="20" actId="6549"/>
        <pc:sldMkLst>
          <pc:docMk/>
          <pc:sldMk cId="0" sldId="321"/>
        </pc:sldMkLst>
      </pc:sldChg>
      <pc:sldChg chg="modNotesTx">
        <pc:chgData name="Snizynsky, Andrea C." userId="6f8c484f-676b-4e7a-9ed8-9cc814bda3f6" providerId="ADAL" clId="{317B0020-F162-4CA0-97D7-88615750450C}" dt="2022-11-16T13:18:08.360" v="23" actId="6549"/>
        <pc:sldMkLst>
          <pc:docMk/>
          <pc:sldMk cId="0" sldId="324"/>
        </pc:sldMkLst>
      </pc:sldChg>
      <pc:sldChg chg="modNotesTx">
        <pc:chgData name="Snizynsky, Andrea C." userId="6f8c484f-676b-4e7a-9ed8-9cc814bda3f6" providerId="ADAL" clId="{317B0020-F162-4CA0-97D7-88615750450C}" dt="2022-11-16T13:18:11.134" v="24" actId="6549"/>
        <pc:sldMkLst>
          <pc:docMk/>
          <pc:sldMk cId="0" sldId="332"/>
        </pc:sldMkLst>
      </pc:sldChg>
      <pc:sldChg chg="modNotesTx">
        <pc:chgData name="Snizynsky, Andrea C." userId="6f8c484f-676b-4e7a-9ed8-9cc814bda3f6" providerId="ADAL" clId="{317B0020-F162-4CA0-97D7-88615750450C}" dt="2022-11-16T13:18:15.043" v="25" actId="6549"/>
        <pc:sldMkLst>
          <pc:docMk/>
          <pc:sldMk cId="0" sldId="334"/>
        </pc:sldMkLst>
      </pc:sldChg>
      <pc:sldChg chg="modNotesTx">
        <pc:chgData name="Snizynsky, Andrea C." userId="6f8c484f-676b-4e7a-9ed8-9cc814bda3f6" providerId="ADAL" clId="{317B0020-F162-4CA0-97D7-88615750450C}" dt="2022-11-16T13:18:18.502" v="26" actId="6549"/>
        <pc:sldMkLst>
          <pc:docMk/>
          <pc:sldMk cId="0" sldId="345"/>
        </pc:sldMkLst>
      </pc:sldChg>
      <pc:sldChg chg="modNotesTx">
        <pc:chgData name="Snizynsky, Andrea C." userId="6f8c484f-676b-4e7a-9ed8-9cc814bda3f6" providerId="ADAL" clId="{317B0020-F162-4CA0-97D7-88615750450C}" dt="2022-11-16T13:18:24.521" v="28" actId="6549"/>
        <pc:sldMkLst>
          <pc:docMk/>
          <pc:sldMk cId="0" sldId="347"/>
        </pc:sldMkLst>
      </pc:sldChg>
      <pc:sldChg chg="modNotesTx">
        <pc:chgData name="Snizynsky, Andrea C." userId="6f8c484f-676b-4e7a-9ed8-9cc814bda3f6" providerId="ADAL" clId="{317B0020-F162-4CA0-97D7-88615750450C}" dt="2022-11-16T13:18:28.130" v="29" actId="6549"/>
        <pc:sldMkLst>
          <pc:docMk/>
          <pc:sldMk cId="0" sldId="348"/>
        </pc:sldMkLst>
      </pc:sldChg>
      <pc:sldChg chg="modNotesTx">
        <pc:chgData name="Snizynsky, Andrea C." userId="6f8c484f-676b-4e7a-9ed8-9cc814bda3f6" providerId="ADAL" clId="{317B0020-F162-4CA0-97D7-88615750450C}" dt="2022-11-16T13:17:52.823" v="18" actId="6549"/>
        <pc:sldMkLst>
          <pc:docMk/>
          <pc:sldMk cId="2621063767" sldId="384"/>
        </pc:sldMkLst>
      </pc:sldChg>
      <pc:sldChg chg="modNotesTx">
        <pc:chgData name="Snizynsky, Andrea C." userId="6f8c484f-676b-4e7a-9ed8-9cc814bda3f6" providerId="ADAL" clId="{317B0020-F162-4CA0-97D7-88615750450C}" dt="2022-11-16T13:17:16.122" v="9" actId="6549"/>
        <pc:sldMkLst>
          <pc:docMk/>
          <pc:sldMk cId="2403209039" sldId="391"/>
        </pc:sldMkLst>
      </pc:sldChg>
      <pc:sldChg chg="modNotesTx">
        <pc:chgData name="Snizynsky, Andrea C." userId="6f8c484f-676b-4e7a-9ed8-9cc814bda3f6" providerId="ADAL" clId="{317B0020-F162-4CA0-97D7-88615750450C}" dt="2022-11-16T13:17:39.625" v="15" actId="6549"/>
        <pc:sldMkLst>
          <pc:docMk/>
          <pc:sldMk cId="818538434" sldId="392"/>
        </pc:sldMkLst>
      </pc:sldChg>
      <pc:sldChg chg="modNotesTx">
        <pc:chgData name="Snizynsky, Andrea C." userId="6f8c484f-676b-4e7a-9ed8-9cc814bda3f6" providerId="ADAL" clId="{317B0020-F162-4CA0-97D7-88615750450C}" dt="2022-11-16T13:18:21.830" v="27" actId="6549"/>
        <pc:sldMkLst>
          <pc:docMk/>
          <pc:sldMk cId="0" sldId="393"/>
        </pc:sldMkLst>
      </pc:sldChg>
      <pc:sldChg chg="modNotesTx">
        <pc:chgData name="Snizynsky, Andrea C." userId="6f8c484f-676b-4e7a-9ed8-9cc814bda3f6" providerId="ADAL" clId="{317B0020-F162-4CA0-97D7-88615750450C}" dt="2022-11-16T13:18:30.703" v="30" actId="6549"/>
        <pc:sldMkLst>
          <pc:docMk/>
          <pc:sldMk cId="2807540829" sldId="394"/>
        </pc:sldMkLst>
      </pc:sldChg>
      <pc:sldChg chg="modNotesTx">
        <pc:chgData name="Snizynsky, Andrea C." userId="6f8c484f-676b-4e7a-9ed8-9cc814bda3f6" providerId="ADAL" clId="{317B0020-F162-4CA0-97D7-88615750450C}" dt="2022-11-16T13:18:04.487" v="22" actId="6549"/>
        <pc:sldMkLst>
          <pc:docMk/>
          <pc:sldMk cId="3477669593" sldId="395"/>
        </pc:sldMkLst>
      </pc:sldChg>
      <pc:sldChg chg="modNotesTx">
        <pc:chgData name="Snizynsky, Andrea C." userId="6f8c484f-676b-4e7a-9ed8-9cc814bda3f6" providerId="ADAL" clId="{317B0020-F162-4CA0-97D7-88615750450C}" dt="2022-11-16T13:18:37.372" v="32" actId="6549"/>
        <pc:sldMkLst>
          <pc:docMk/>
          <pc:sldMk cId="503781260" sldId="396"/>
        </pc:sldMkLst>
      </pc:sldChg>
      <pc:sldChg chg="modNotesTx">
        <pc:chgData name="Snizynsky, Andrea C." userId="6f8c484f-676b-4e7a-9ed8-9cc814bda3f6" providerId="ADAL" clId="{317B0020-F162-4CA0-97D7-88615750450C}" dt="2022-11-16T13:18:34.251" v="31" actId="6549"/>
        <pc:sldMkLst>
          <pc:docMk/>
          <pc:sldMk cId="1406294028" sldId="39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a:xfrm>
            <a:off x="0" y="0"/>
            <a:ext cx="3873241" cy="465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t" anchorCtr="0" compatLnSpc="1">
            <a:prstTxWarp prst="textNoShape">
              <a:avLst/>
            </a:prstTxWarp>
          </a:bodyPr>
          <a:lstStyle>
            <a:lvl1pPr defTabSz="935462" eaLnBrk="0" hangingPunct="0">
              <a:defRPr sz="1200"/>
            </a:lvl1pPr>
          </a:lstStyle>
          <a:p>
            <a:pPr>
              <a:defRPr/>
            </a:pPr>
            <a:endParaRPr lang="fr-CA" altLang="en-US" dirty="0"/>
          </a:p>
        </p:txBody>
      </p:sp>
      <p:sp>
        <p:nvSpPr>
          <p:cNvPr id="9219" name="Rectangle 3"/>
          <p:cNvSpPr>
            <a:spLocks noGrp="1" noChangeArrowheads="1"/>
          </p:cNvSpPr>
          <p:nvPr>
            <p:ph type="dt" sz="quarter" idx="1"/>
          </p:nvPr>
        </p:nvSpPr>
        <p:spPr>
          <a:xfrm>
            <a:off x="3972560" y="0"/>
            <a:ext cx="3037840" cy="465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t" anchorCtr="0" compatLnSpc="1">
            <a:prstTxWarp prst="textNoShape">
              <a:avLst/>
            </a:prstTxWarp>
          </a:bodyPr>
          <a:lstStyle>
            <a:lvl1pPr algn="r" defTabSz="935462" eaLnBrk="0" hangingPunct="0">
              <a:defRPr sz="1200"/>
            </a:lvl1pPr>
          </a:lstStyle>
          <a:p>
            <a:pPr>
              <a:defRPr/>
            </a:pPr>
            <a:endParaRPr lang="fr-CA" altLang="en-US" dirty="0"/>
          </a:p>
        </p:txBody>
      </p:sp>
      <p:sp>
        <p:nvSpPr>
          <p:cNvPr id="9220" name="Rectangle 4"/>
          <p:cNvSpPr>
            <a:spLocks noGrp="1" noChangeArrowheads="1"/>
          </p:cNvSpPr>
          <p:nvPr>
            <p:ph type="ftr" sz="quarter" idx="2"/>
          </p:nvPr>
        </p:nvSpPr>
        <p:spPr>
          <a:xfrm>
            <a:off x="0" y="8831265"/>
            <a:ext cx="3037840" cy="465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b" anchorCtr="0" compatLnSpc="1">
            <a:prstTxWarp prst="textNoShape">
              <a:avLst/>
            </a:prstTxWarp>
          </a:bodyPr>
          <a:lstStyle>
            <a:lvl1pPr defTabSz="935462" eaLnBrk="0" hangingPunct="0">
              <a:defRPr sz="1200"/>
            </a:lvl1pPr>
          </a:lstStyle>
          <a:p>
            <a:pPr>
              <a:defRPr/>
            </a:pPr>
            <a:endParaRPr lang="fr-CA" altLang="en-US" dirty="0"/>
          </a:p>
        </p:txBody>
      </p:sp>
      <p:sp>
        <p:nvSpPr>
          <p:cNvPr id="9221" name="Rectangle 5"/>
          <p:cNvSpPr>
            <a:spLocks noGrp="1" noChangeArrowheads="1"/>
          </p:cNvSpPr>
          <p:nvPr>
            <p:ph type="sldNum" sz="quarter" idx="3"/>
          </p:nvPr>
        </p:nvSpPr>
        <p:spPr>
          <a:xfrm>
            <a:off x="3972560" y="8831265"/>
            <a:ext cx="3037840" cy="465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b" anchorCtr="0" compatLnSpc="1">
            <a:prstTxWarp prst="textNoShape">
              <a:avLst/>
            </a:prstTxWarp>
          </a:bodyPr>
          <a:lstStyle>
            <a:lvl1pPr algn="r" defTabSz="935462" eaLnBrk="0" hangingPunct="0">
              <a:defRPr sz="1200"/>
            </a:lvl1pPr>
          </a:lstStyle>
          <a:p>
            <a:pPr>
              <a:defRPr/>
            </a:pPr>
            <a:fld id="{B4585360-5CF2-470E-AD65-9D3448292AA7}" type="slidenum">
              <a:rPr lang="en-US" altLang="en-US"/>
              <a:pPr>
                <a:defRPr/>
              </a:pPr>
              <a:t>‹#›</a:t>
            </a:fld>
            <a:endParaRPr lang="en-US" altLang="en-US" dirty="0"/>
          </a:p>
        </p:txBody>
      </p:sp>
    </p:spTree>
    <p:extLst>
      <p:ext uri="{BB962C8B-B14F-4D97-AF65-F5344CB8AC3E}">
        <p14:creationId xmlns:p14="http://schemas.microsoft.com/office/powerpoint/2010/main" val="229386496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a:xfrm>
            <a:off x="0" y="0"/>
            <a:ext cx="3652416" cy="465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t" anchorCtr="0" compatLnSpc="1">
            <a:prstTxWarp prst="textNoShape">
              <a:avLst/>
            </a:prstTxWarp>
          </a:bodyPr>
          <a:lstStyle>
            <a:lvl1pPr defTabSz="935462" eaLnBrk="0" hangingPunct="0">
              <a:defRPr sz="1200"/>
            </a:lvl1pPr>
          </a:lstStyle>
          <a:p>
            <a:pPr>
              <a:defRPr/>
            </a:pPr>
            <a:r>
              <a:rPr lang="fr-CA" altLang="en-US" noProof="0" dirty="0"/>
              <a:t>Formation des nouveaux commissaires de la SPR</a:t>
            </a:r>
          </a:p>
        </p:txBody>
      </p:sp>
      <p:sp>
        <p:nvSpPr>
          <p:cNvPr id="11267" name="Rectangle 3"/>
          <p:cNvSpPr>
            <a:spLocks noGrp="1" noChangeArrowheads="1"/>
          </p:cNvSpPr>
          <p:nvPr>
            <p:ph type="dt" idx="1"/>
          </p:nvPr>
        </p:nvSpPr>
        <p:spPr>
          <a:xfrm>
            <a:off x="3972560" y="0"/>
            <a:ext cx="3037840" cy="465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t" anchorCtr="0" compatLnSpc="1">
            <a:prstTxWarp prst="textNoShape">
              <a:avLst/>
            </a:prstTxWarp>
          </a:bodyPr>
          <a:lstStyle>
            <a:lvl1pPr algn="r" defTabSz="935462" eaLnBrk="0" hangingPunct="0">
              <a:defRPr sz="1200"/>
            </a:lvl1pPr>
          </a:lstStyle>
          <a:p>
            <a:pPr>
              <a:defRPr/>
            </a:pPr>
            <a:endParaRPr lang="fr-CA" altLang="en-US" noProof="0" dirty="0"/>
          </a:p>
        </p:txBody>
      </p:sp>
      <p:sp>
        <p:nvSpPr>
          <p:cNvPr id="11268" name="Rectangle 4"/>
          <p:cNvSpPr>
            <a:spLocks noGrp="1" noRot="1" noChangeAspect="1" noChangeArrowheads="1" noTextEdit="1"/>
          </p:cNvSpPr>
          <p:nvPr>
            <p:ph type="sldImg" idx="2"/>
          </p:nvPr>
        </p:nvSpPr>
        <p:spPr>
          <a:xfrm>
            <a:off x="36513" y="601663"/>
            <a:ext cx="4125912" cy="3094037"/>
          </a:xfrm>
          <a:prstGeom prst="rect">
            <a:avLst/>
          </a:prstGeom>
          <a:noFill/>
          <a:ln w="9525">
            <a:solidFill>
              <a:srgbClr val="000000"/>
            </a:solidFill>
            <a:miter lim="800000"/>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a:xfrm>
            <a:off x="228814" y="4073527"/>
            <a:ext cx="6499224" cy="45275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t" anchorCtr="0" compatLnSpc="1">
            <a:prstTxWarp prst="textNoShape">
              <a:avLst/>
            </a:prstTxWarp>
          </a:bodyPr>
          <a:lstStyle/>
          <a:p>
            <a:pPr lvl="0"/>
            <a:r>
              <a:rPr lang="fr-CA" noProof="0"/>
              <a:t>Click to edit Master text styles</a:t>
            </a:r>
          </a:p>
          <a:p>
            <a:pPr lvl="1"/>
            <a:r>
              <a:rPr lang="fr-CA" noProof="0"/>
              <a:t>Second level</a:t>
            </a:r>
          </a:p>
          <a:p>
            <a:pPr lvl="2"/>
            <a:r>
              <a:rPr lang="fr-CA" noProof="0"/>
              <a:t>Third level</a:t>
            </a:r>
          </a:p>
          <a:p>
            <a:pPr lvl="3"/>
            <a:r>
              <a:rPr lang="fr-CA" noProof="0"/>
              <a:t>Fourth level</a:t>
            </a:r>
          </a:p>
          <a:p>
            <a:pPr lvl="4"/>
            <a:r>
              <a:rPr lang="fr-CA" noProof="0"/>
              <a:t>Fifth level</a:t>
            </a:r>
          </a:p>
        </p:txBody>
      </p:sp>
      <p:sp>
        <p:nvSpPr>
          <p:cNvPr id="11270" name="Rectangle 6"/>
          <p:cNvSpPr>
            <a:spLocks noGrp="1" noChangeArrowheads="1"/>
          </p:cNvSpPr>
          <p:nvPr>
            <p:ph type="ftr" sz="quarter" idx="4"/>
          </p:nvPr>
        </p:nvSpPr>
        <p:spPr>
          <a:xfrm>
            <a:off x="0" y="8831265"/>
            <a:ext cx="3037840" cy="465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b" anchorCtr="0" compatLnSpc="1">
            <a:prstTxWarp prst="textNoShape">
              <a:avLst/>
            </a:prstTxWarp>
          </a:bodyPr>
          <a:lstStyle>
            <a:lvl1pPr defTabSz="935462" eaLnBrk="0" hangingPunct="0">
              <a:defRPr sz="1200"/>
            </a:lvl1pPr>
          </a:lstStyle>
          <a:p>
            <a:pPr>
              <a:defRPr/>
            </a:pPr>
            <a:r>
              <a:rPr lang="fr-CA" altLang="en-US" noProof="0" dirty="0"/>
              <a:t>Module # – Name</a:t>
            </a:r>
          </a:p>
        </p:txBody>
      </p:sp>
      <p:sp>
        <p:nvSpPr>
          <p:cNvPr id="11271" name="Rectangle 7"/>
          <p:cNvSpPr>
            <a:spLocks noGrp="1" noChangeArrowheads="1"/>
          </p:cNvSpPr>
          <p:nvPr>
            <p:ph type="sldNum" sz="quarter" idx="5"/>
          </p:nvPr>
        </p:nvSpPr>
        <p:spPr>
          <a:xfrm>
            <a:off x="3972560" y="8831265"/>
            <a:ext cx="3037840" cy="465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521" tIns="46760" rIns="93521" bIns="46760" numCol="1" anchor="b" anchorCtr="0" compatLnSpc="1">
            <a:prstTxWarp prst="textNoShape">
              <a:avLst/>
            </a:prstTxWarp>
          </a:bodyPr>
          <a:lstStyle>
            <a:lvl1pPr algn="r" defTabSz="935462" eaLnBrk="0" hangingPunct="0">
              <a:defRPr sz="1200"/>
            </a:lvl1pPr>
          </a:lstStyle>
          <a:p>
            <a:pPr>
              <a:defRPr/>
            </a:pPr>
            <a:fld id="{A31B7B11-0E30-4874-A592-3D7A5079A1DA}" type="slidenum">
              <a:rPr lang="fr-CA" altLang="en-US" noProof="0" smtClean="0"/>
              <a:pPr>
                <a:defRPr/>
              </a:pPr>
              <a:t>‹#›</a:t>
            </a:fld>
            <a:endParaRPr lang="fr-CA" altLang="en-US" noProof="0" dirty="0"/>
          </a:p>
        </p:txBody>
      </p:sp>
      <p:sp>
        <p:nvSpPr>
          <p:cNvPr id="17416" name="Text Box 13"/>
          <p:cNvSpPr txBox="1">
            <a:spLocks noChangeArrowheads="1"/>
          </p:cNvSpPr>
          <p:nvPr/>
        </p:nvSpPr>
        <p:spPr>
          <a:xfrm>
            <a:off x="228814" y="3810000"/>
            <a:ext cx="6499224" cy="282604"/>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4737" tIns="47368" rIns="94737" bIns="47368">
            <a:spAutoFit/>
          </a:bodyPr>
          <a:lstStyle>
            <a:lvl1pPr defTabSz="941388" eaLnBrk="0" hangingPunct="0">
              <a:defRPr sz="2400">
                <a:solidFill>
                  <a:schemeClr val="tx1"/>
                </a:solidFill>
                <a:latin typeface="Arial" pitchFamily="34" charset="0"/>
                <a:ea typeface="ＭＳ Ｐゴシック" pitchFamily="34" charset="-128"/>
              </a:defRPr>
            </a:lvl1pPr>
            <a:lvl2pPr marL="755650" indent="-290513" defTabSz="941388" eaLnBrk="0" hangingPunct="0">
              <a:defRPr sz="2400">
                <a:solidFill>
                  <a:schemeClr val="tx1"/>
                </a:solidFill>
                <a:latin typeface="Arial" pitchFamily="34" charset="0"/>
                <a:ea typeface="ＭＳ Ｐゴシック" pitchFamily="34" charset="-128"/>
              </a:defRPr>
            </a:lvl2pPr>
            <a:lvl3pPr marL="1162050" indent="-231775" defTabSz="941388" eaLnBrk="0" hangingPunct="0">
              <a:defRPr sz="2400">
                <a:solidFill>
                  <a:schemeClr val="tx1"/>
                </a:solidFill>
                <a:latin typeface="Arial" pitchFamily="34" charset="0"/>
                <a:ea typeface="ＭＳ Ｐゴシック" pitchFamily="34" charset="-128"/>
              </a:defRPr>
            </a:lvl3pPr>
            <a:lvl4pPr marL="1627188" indent="-231775" defTabSz="941388" eaLnBrk="0" hangingPunct="0">
              <a:defRPr sz="2400">
                <a:solidFill>
                  <a:schemeClr val="tx1"/>
                </a:solidFill>
                <a:latin typeface="Arial" pitchFamily="34" charset="0"/>
                <a:ea typeface="ＭＳ Ｐゴシック" pitchFamily="34" charset="-128"/>
              </a:defRPr>
            </a:lvl4pPr>
            <a:lvl5pPr marL="2092325" indent="-231775" defTabSz="941388" eaLnBrk="0" hangingPunct="0">
              <a:defRPr sz="2400">
                <a:solidFill>
                  <a:schemeClr val="tx1"/>
                </a:solidFill>
                <a:latin typeface="Arial" pitchFamily="34" charset="0"/>
                <a:ea typeface="ＭＳ Ｐゴシック" pitchFamily="34" charset="-128"/>
              </a:defRPr>
            </a:lvl5pPr>
            <a:lvl6pPr marL="25495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30067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639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9211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spcBef>
                <a:spcPct val="50000"/>
              </a:spcBef>
              <a:defRPr/>
            </a:pPr>
            <a:r>
              <a:rPr lang="fr-CA" altLang="en-US" sz="1200" b="1" noProof="0" dirty="0">
                <a:solidFill>
                  <a:schemeClr val="bg1"/>
                </a:solidFill>
                <a:latin typeface="Calibri" pitchFamily="34" charset="0"/>
              </a:rPr>
              <a:t>Notes de l’animateur</a:t>
            </a:r>
          </a:p>
        </p:txBody>
      </p:sp>
      <p:sp>
        <p:nvSpPr>
          <p:cNvPr id="17417" name="Text Box 19"/>
          <p:cNvSpPr txBox="1">
            <a:spLocks noChangeArrowheads="1"/>
          </p:cNvSpPr>
          <p:nvPr/>
        </p:nvSpPr>
        <p:spPr>
          <a:xfrm>
            <a:off x="4078043" y="601663"/>
            <a:ext cx="2649996" cy="280987"/>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4737" tIns="47368" rIns="94737" bIns="47368">
            <a:spAutoFit/>
          </a:bodyPr>
          <a:lstStyle>
            <a:lvl1pPr defTabSz="941388" eaLnBrk="0" hangingPunct="0">
              <a:defRPr sz="2400">
                <a:solidFill>
                  <a:schemeClr val="tx1"/>
                </a:solidFill>
                <a:latin typeface="Arial" pitchFamily="34" charset="0"/>
                <a:ea typeface="ＭＳ Ｐゴシック" pitchFamily="34" charset="-128"/>
              </a:defRPr>
            </a:lvl1pPr>
            <a:lvl2pPr marL="755650" indent="-290513" defTabSz="941388" eaLnBrk="0" hangingPunct="0">
              <a:defRPr sz="2400">
                <a:solidFill>
                  <a:schemeClr val="tx1"/>
                </a:solidFill>
                <a:latin typeface="Arial" pitchFamily="34" charset="0"/>
                <a:ea typeface="ＭＳ Ｐゴシック" pitchFamily="34" charset="-128"/>
              </a:defRPr>
            </a:lvl2pPr>
            <a:lvl3pPr marL="1162050" indent="-231775" defTabSz="941388" eaLnBrk="0" hangingPunct="0">
              <a:defRPr sz="2400">
                <a:solidFill>
                  <a:schemeClr val="tx1"/>
                </a:solidFill>
                <a:latin typeface="Arial" pitchFamily="34" charset="0"/>
                <a:ea typeface="ＭＳ Ｐゴシック" pitchFamily="34" charset="-128"/>
              </a:defRPr>
            </a:lvl3pPr>
            <a:lvl4pPr marL="1627188" indent="-231775" defTabSz="941388" eaLnBrk="0" hangingPunct="0">
              <a:defRPr sz="2400">
                <a:solidFill>
                  <a:schemeClr val="tx1"/>
                </a:solidFill>
                <a:latin typeface="Arial" pitchFamily="34" charset="0"/>
                <a:ea typeface="ＭＳ Ｐゴシック" pitchFamily="34" charset="-128"/>
              </a:defRPr>
            </a:lvl4pPr>
            <a:lvl5pPr marL="2092325" indent="-231775" defTabSz="941388" eaLnBrk="0" hangingPunct="0">
              <a:defRPr sz="2400">
                <a:solidFill>
                  <a:schemeClr val="tx1"/>
                </a:solidFill>
                <a:latin typeface="Arial" pitchFamily="34" charset="0"/>
                <a:ea typeface="ＭＳ Ｐゴシック" pitchFamily="34" charset="-128"/>
              </a:defRPr>
            </a:lvl5pPr>
            <a:lvl6pPr marL="25495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30067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639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921125" indent="-231775" defTabSz="94138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spcBef>
                <a:spcPct val="50000"/>
              </a:spcBef>
              <a:defRPr/>
            </a:pPr>
            <a:r>
              <a:rPr lang="fr-CA" altLang="en-US" sz="1200" b="1" noProof="0" dirty="0">
                <a:solidFill>
                  <a:schemeClr val="bg1"/>
                </a:solidFill>
                <a:latin typeface="Calibri" pitchFamily="34" charset="0"/>
              </a:rPr>
              <a:t>Activités de l’animateur</a:t>
            </a:r>
          </a:p>
        </p:txBody>
      </p:sp>
      <p:sp>
        <p:nvSpPr>
          <p:cNvPr id="15370" name="Rectangle 18"/>
          <p:cNvSpPr>
            <a:spLocks noChangeArrowheads="1"/>
          </p:cNvSpPr>
          <p:nvPr/>
        </p:nvSpPr>
        <p:spPr>
          <a:xfrm>
            <a:off x="4078044" y="904877"/>
            <a:ext cx="2625654" cy="2790825"/>
          </a:xfrm>
          <a:prstGeom prst="rect">
            <a:avLst/>
          </a:prstGeom>
          <a:noFill/>
          <a:ln w="9525">
            <a:solidFill>
              <a:srgbClr val="999999"/>
            </a:solidFill>
            <a:miter lim="800000"/>
          </a:ln>
          <a:extLst>
            <a:ext uri="{909E8E84-426E-40DD-AFC4-6F175D3DCCD1}">
              <a14:hiddenFill xmlns:a14="http://schemas.microsoft.com/office/drawing/2010/main">
                <a:solidFill>
                  <a:srgbClr val="FFFFFF"/>
                </a:solidFill>
              </a14:hiddenFill>
            </a:ext>
          </a:extLst>
        </p:spPr>
        <p:txBody>
          <a:bodyPr wrap="none" lIns="94764" tIns="47382" rIns="94764" bIns="47382" anchor="ctr"/>
          <a:lstStyle>
            <a:lvl1pPr defTabSz="915988" eaLnBrk="0" hangingPunct="0">
              <a:defRPr sz="2400">
                <a:solidFill>
                  <a:schemeClr val="tx1"/>
                </a:solidFill>
                <a:latin typeface="Arial" pitchFamily="34" charset="0"/>
                <a:ea typeface="ＭＳ Ｐゴシック" pitchFamily="34" charset="-128"/>
              </a:defRPr>
            </a:lvl1pPr>
            <a:lvl2pPr marL="755650" indent="-290513" defTabSz="915988" eaLnBrk="0" hangingPunct="0">
              <a:defRPr sz="2400">
                <a:solidFill>
                  <a:schemeClr val="tx1"/>
                </a:solidFill>
                <a:latin typeface="Arial" pitchFamily="34" charset="0"/>
                <a:ea typeface="ＭＳ Ｐゴシック" pitchFamily="34" charset="-128"/>
              </a:defRPr>
            </a:lvl2pPr>
            <a:lvl3pPr marL="1162050" indent="-231775" defTabSz="915988" eaLnBrk="0" hangingPunct="0">
              <a:defRPr sz="2400">
                <a:solidFill>
                  <a:schemeClr val="tx1"/>
                </a:solidFill>
                <a:latin typeface="Arial" pitchFamily="34" charset="0"/>
                <a:ea typeface="ＭＳ Ｐゴシック" pitchFamily="34" charset="-128"/>
              </a:defRPr>
            </a:lvl3pPr>
            <a:lvl4pPr marL="1627188" indent="-231775" defTabSz="915988" eaLnBrk="0" hangingPunct="0">
              <a:defRPr sz="2400">
                <a:solidFill>
                  <a:schemeClr val="tx1"/>
                </a:solidFill>
                <a:latin typeface="Arial" pitchFamily="34" charset="0"/>
                <a:ea typeface="ＭＳ Ｐゴシック" pitchFamily="34" charset="-128"/>
              </a:defRPr>
            </a:lvl4pPr>
            <a:lvl5pPr marL="2092325" indent="-231775" defTabSz="915988" eaLnBrk="0" hangingPunct="0">
              <a:defRPr sz="2400">
                <a:solidFill>
                  <a:schemeClr val="tx1"/>
                </a:solidFill>
                <a:latin typeface="Arial" pitchFamily="34" charset="0"/>
                <a:ea typeface="ＭＳ Ｐゴシック" pitchFamily="34" charset="-128"/>
              </a:defRPr>
            </a:lvl5pPr>
            <a:lvl6pPr marL="2549525" indent="-231775" defTabSz="915988"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3006725" indent="-231775" defTabSz="915988"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63925" indent="-231775" defTabSz="915988"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921125" indent="-231775" defTabSz="915988"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endParaRPr lang="fr-CA" altLang="en-US" noProof="0" dirty="0">
              <a:latin typeface="Calibri" pitchFamily="34" charset="0"/>
            </a:endParaRPr>
          </a:p>
        </p:txBody>
      </p:sp>
    </p:spTree>
    <p:extLst>
      <p:ext uri="{BB962C8B-B14F-4D97-AF65-F5344CB8AC3E}">
        <p14:creationId xmlns:p14="http://schemas.microsoft.com/office/powerpoint/2010/main" val="2218592691"/>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miter lim="800000"/>
          </a:ln>
        </p:spPr>
        <p:txBody>
          <a:bodyPr/>
          <a:lstStyle/>
          <a:p>
            <a:pPr defTabSz="934513"/>
            <a:fld id="{5607BA4A-93DB-4559-9192-68CFDEE31833}" type="slidenum">
              <a:rPr lang="fr-CA" altLang="en-US" smtClean="0"/>
              <a:pPr defTabSz="934513"/>
              <a:t>1</a:t>
            </a:fld>
            <a:endParaRPr lang="fr-CA" altLang="en-US" dirty="0"/>
          </a:p>
        </p:txBody>
      </p:sp>
      <p:sp>
        <p:nvSpPr>
          <p:cNvPr id="191490" name="Rectangle 2"/>
          <p:cNvSpPr>
            <a:spLocks noGrp="1" noRot="1" noChangeAspect="1" noChangeArrowheads="1" noTextEdit="1"/>
          </p:cNvSpPr>
          <p:nvPr>
            <p:ph type="sldImg"/>
          </p:nvPr>
        </p:nvSpPr>
        <p:spPr>
          <a:xfrm>
            <a:off x="409575" y="976313"/>
            <a:ext cx="3538538" cy="2654300"/>
          </a:xfrm>
          <a:extLst>
            <a:ext uri="{FAA26D3D-D897-4be2-8F04-BA451C77F1D7}"/>
          </a:extLst>
        </p:spPr>
      </p:sp>
      <p:sp>
        <p:nvSpPr>
          <p:cNvPr id="97284" name="Rectangle 3"/>
          <p:cNvSpPr>
            <a:spLocks noGrp="1" noChangeArrowheads="1"/>
          </p:cNvSpPr>
          <p:nvPr>
            <p:ph type="body" idx="1"/>
          </p:nvPr>
        </p:nvSpPr>
        <p:spPr>
          <a:noFill/>
        </p:spPr>
        <p:txBody>
          <a:bodyPr/>
          <a:lstStyle/>
          <a:p>
            <a:pPr eaLnBrk="1" hangingPunct="1"/>
            <a:endParaRPr lang="fr-CA" altLang="en-US" dirty="0">
              <a:latin typeface="Arial" pitchFamily="34" charset="0"/>
              <a:ea typeface="ＭＳ Ｐゴシック" pitchFamily="34" charset="-128"/>
            </a:endParaRPr>
          </a:p>
        </p:txBody>
      </p:sp>
      <p:sp>
        <p:nvSpPr>
          <p:cNvPr id="97285" name="Header Placeholder 2"/>
          <p:cNvSpPr>
            <a:spLocks noGrp="1"/>
          </p:cNvSpPr>
          <p:nvPr>
            <p:ph type="hdr" sz="quarter" idx="6"/>
          </p:nvPr>
        </p:nvSpPr>
        <p:spPr>
          <a:noFill/>
          <a:ln>
            <a:miter lim="800000"/>
          </a:ln>
        </p:spPr>
        <p:txBody>
          <a:bodyPr/>
          <a:lstStyle/>
          <a:p>
            <a:pPr defTabSz="934513"/>
            <a:r>
              <a:rPr lang="fr-CA" altLang="en-US" u="none" dirty="0"/>
              <a:t>Formation à l’intention des nouveaux commissaires de la SPR</a:t>
            </a:r>
            <a:endParaRPr lang="fr-CA" altLang="en-US" dirty="0"/>
          </a:p>
        </p:txBody>
      </p:sp>
    </p:spTree>
    <p:extLst>
      <p:ext uri="{BB962C8B-B14F-4D97-AF65-F5344CB8AC3E}">
        <p14:creationId xmlns:p14="http://schemas.microsoft.com/office/powerpoint/2010/main" val="17477350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miter lim="800000"/>
          </a:ln>
        </p:spPr>
        <p:txBody>
          <a:bodyPr/>
          <a:lstStyle/>
          <a:p>
            <a:pPr defTabSz="934513"/>
            <a:fld id="{A4758930-84B5-4FAB-8D3C-0A5340C2C039}" type="slidenum">
              <a:rPr lang="fr-CA" altLang="en-US" smtClean="0"/>
              <a:pPr defTabSz="934513"/>
              <a:t>10</a:t>
            </a:fld>
            <a:endParaRPr lang="fr-CA" altLang="en-US" dirty="0"/>
          </a:p>
        </p:txBody>
      </p:sp>
      <p:sp>
        <p:nvSpPr>
          <p:cNvPr id="553986" name="Rectangle 2"/>
          <p:cNvSpPr>
            <a:spLocks noGrp="1" noRot="1" noChangeAspect="1" noChangeArrowheads="1" noTextEdit="1"/>
          </p:cNvSpPr>
          <p:nvPr>
            <p:ph type="sldImg"/>
          </p:nvPr>
        </p:nvSpPr>
        <p:spPr>
          <a:xfrm>
            <a:off x="314325" y="903288"/>
            <a:ext cx="3722688" cy="2792412"/>
          </a:xfrm>
          <a:extLst>
            <a:ext uri="{FAA26D3D-D897-4be2-8F04-BA451C77F1D7}"/>
          </a:extLst>
        </p:spPr>
      </p:sp>
      <p:sp>
        <p:nvSpPr>
          <p:cNvPr id="116740" name="Rectangle 3"/>
          <p:cNvSpPr>
            <a:spLocks noGrp="1" noChangeArrowheads="1"/>
          </p:cNvSpPr>
          <p:nvPr>
            <p:ph type="body" idx="1"/>
          </p:nvPr>
        </p:nvSpPr>
        <p:spPr>
          <a:noFill/>
        </p:spPr>
        <p:txBody>
          <a:bodyPr/>
          <a:lstStyle/>
          <a:p>
            <a:endParaRPr lang="fr-CA" altLang="en-US" sz="1000" dirty="0">
              <a:latin typeface="Arial" pitchFamily="34" charset="0"/>
              <a:ea typeface="ＭＳ Ｐゴシック" pitchFamily="34" charset="-128"/>
            </a:endParaRPr>
          </a:p>
        </p:txBody>
      </p:sp>
    </p:spTree>
    <p:extLst>
      <p:ext uri="{BB962C8B-B14F-4D97-AF65-F5344CB8AC3E}">
        <p14:creationId xmlns:p14="http://schemas.microsoft.com/office/powerpoint/2010/main" val="3143804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miter lim="800000"/>
          </a:ln>
        </p:spPr>
        <p:txBody>
          <a:bodyPr/>
          <a:lstStyle/>
          <a:p>
            <a:pPr defTabSz="934513"/>
            <a:fld id="{0A33F7F2-3978-40A3-AFFF-1C50FE7A4452}" type="slidenum">
              <a:rPr lang="fr-CA" altLang="en-US" smtClean="0"/>
              <a:pPr defTabSz="934513"/>
              <a:t>11</a:t>
            </a:fld>
            <a:endParaRPr lang="fr-CA" altLang="en-US" dirty="0"/>
          </a:p>
        </p:txBody>
      </p:sp>
      <p:sp>
        <p:nvSpPr>
          <p:cNvPr id="458754" name="Rectangle 2"/>
          <p:cNvSpPr>
            <a:spLocks noGrp="1" noRot="1" noChangeAspect="1" noChangeArrowheads="1" noTextEdit="1"/>
          </p:cNvSpPr>
          <p:nvPr>
            <p:ph type="sldImg"/>
          </p:nvPr>
        </p:nvSpPr>
        <p:spPr>
          <a:xfrm>
            <a:off x="481013" y="1047750"/>
            <a:ext cx="3530600" cy="2647950"/>
          </a:xfrm>
          <a:extLst>
            <a:ext uri="{FAA26D3D-D897-4be2-8F04-BA451C77F1D7}"/>
          </a:extLst>
        </p:spPr>
      </p:sp>
      <p:sp>
        <p:nvSpPr>
          <p:cNvPr id="113668" name="Rectangle 3"/>
          <p:cNvSpPr>
            <a:spLocks noGrp="1" noChangeArrowheads="1"/>
          </p:cNvSpPr>
          <p:nvPr>
            <p:ph type="body" idx="1"/>
          </p:nvPr>
        </p:nvSpPr>
        <p:spPr>
          <a:noFill/>
        </p:spPr>
        <p:txBody>
          <a:bodyPr/>
          <a:lstStyle/>
          <a:p>
            <a:endParaRPr lang="fr-CA"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2500627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miter lim="800000"/>
          </a:ln>
        </p:spPr>
        <p:txBody>
          <a:bodyPr/>
          <a:lstStyle/>
          <a:p>
            <a:pPr defTabSz="934513"/>
            <a:fld id="{EBE25E36-6422-42E4-BA45-DD84391E9F10}" type="slidenum">
              <a:rPr lang="fr-CA" altLang="en-US" smtClean="0"/>
              <a:pPr defTabSz="934513"/>
              <a:t>12</a:t>
            </a:fld>
            <a:endParaRPr lang="fr-CA" altLang="en-US" dirty="0"/>
          </a:p>
        </p:txBody>
      </p:sp>
      <p:sp>
        <p:nvSpPr>
          <p:cNvPr id="117763" name="Rectangle 7"/>
          <p:cNvSpPr txBox="1">
            <a:spLocks noGrp="1" noChangeArrowheads="1"/>
          </p:cNvSpPr>
          <p:nvPr/>
        </p:nvSpPr>
        <p:spPr>
          <a:xfrm>
            <a:off x="3972560" y="8831265"/>
            <a:ext cx="3037840" cy="465137"/>
          </a:xfrm>
          <a:prstGeom prst="rect">
            <a:avLst/>
          </a:prstGeom>
          <a:noFill/>
          <a:ln w="9525">
            <a:noFill/>
            <a:miter lim="800000"/>
          </a:ln>
        </p:spPr>
        <p:txBody>
          <a:bodyPr lIns="94949" tIns="47473" rIns="94949" bIns="47473" anchor="b"/>
          <a:lstStyle/>
          <a:p>
            <a:pPr algn="r" defTabSz="945772"/>
            <a:fld id="{539F137B-0417-470F-A464-D69CB0D0FB34}" type="slidenum">
              <a:rPr lang="fr-CA" altLang="en-US" sz="1200"/>
              <a:pPr algn="r" defTabSz="945772"/>
              <a:t>12</a:t>
            </a:fld>
            <a:endParaRPr lang="fr-CA" altLang="en-US" sz="1200" dirty="0"/>
          </a:p>
        </p:txBody>
      </p:sp>
      <p:sp>
        <p:nvSpPr>
          <p:cNvPr id="519171" name="Rectangle 2"/>
          <p:cNvSpPr>
            <a:spLocks noGrp="1" noRot="1" noChangeAspect="1" noChangeArrowheads="1" noTextEdit="1"/>
          </p:cNvSpPr>
          <p:nvPr>
            <p:ph type="sldImg"/>
          </p:nvPr>
        </p:nvSpPr>
        <p:spPr>
          <a:xfrm>
            <a:off x="309563" y="903288"/>
            <a:ext cx="3554412" cy="2665412"/>
          </a:xfrm>
          <a:extLst>
            <a:ext uri="{FAA26D3D-D897-4be2-8F04-BA451C77F1D7}"/>
          </a:extLst>
        </p:spPr>
      </p:sp>
      <p:sp>
        <p:nvSpPr>
          <p:cNvPr id="117765" name="Rectangle 3"/>
          <p:cNvSpPr>
            <a:spLocks noGrp="1" noChangeArrowheads="1"/>
          </p:cNvSpPr>
          <p:nvPr>
            <p:ph type="body" idx="1"/>
          </p:nvPr>
        </p:nvSpPr>
        <p:spPr>
          <a:xfrm>
            <a:off x="193113" y="4073527"/>
            <a:ext cx="6499224" cy="4527549"/>
          </a:xfrm>
          <a:noFill/>
        </p:spPr>
        <p:txBody>
          <a:bodyPr lIns="94949" tIns="47473" rIns="94949" bIns="47473"/>
          <a:lstStyle/>
          <a:p>
            <a:endParaRPr lang="fr-CA" altLang="ja-JP" dirty="0">
              <a:latin typeface="Arial" pitchFamily="34" charset="0"/>
              <a:ea typeface="ＭＳ Ｐゴシック" pitchFamily="34" charset="-128"/>
            </a:endParaRPr>
          </a:p>
        </p:txBody>
      </p:sp>
    </p:spTree>
    <p:extLst>
      <p:ext uri="{BB962C8B-B14F-4D97-AF65-F5344CB8AC3E}">
        <p14:creationId xmlns:p14="http://schemas.microsoft.com/office/powerpoint/2010/main" val="3156605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miter lim="800000"/>
          </a:ln>
        </p:spPr>
        <p:txBody>
          <a:bodyPr/>
          <a:lstStyle/>
          <a:p>
            <a:pPr defTabSz="934513"/>
            <a:fld id="{82B086FF-1A99-4102-AA4D-0EF474170680}" type="slidenum">
              <a:rPr lang="fr-CA" altLang="en-US" smtClean="0"/>
              <a:pPr defTabSz="934513"/>
              <a:t>13</a:t>
            </a:fld>
            <a:endParaRPr lang="fr-CA" altLang="en-US" dirty="0"/>
          </a:p>
        </p:txBody>
      </p:sp>
      <p:sp>
        <p:nvSpPr>
          <p:cNvPr id="118787" name="Rectangle 7"/>
          <p:cNvSpPr txBox="1">
            <a:spLocks noGrp="1" noChangeArrowheads="1"/>
          </p:cNvSpPr>
          <p:nvPr/>
        </p:nvSpPr>
        <p:spPr>
          <a:xfrm>
            <a:off x="3972560" y="8831265"/>
            <a:ext cx="3037840" cy="465137"/>
          </a:xfrm>
          <a:prstGeom prst="rect">
            <a:avLst/>
          </a:prstGeom>
          <a:noFill/>
          <a:ln w="9525">
            <a:noFill/>
            <a:miter lim="800000"/>
          </a:ln>
        </p:spPr>
        <p:txBody>
          <a:bodyPr lIns="94949" tIns="47473" rIns="94949" bIns="47473" anchor="b"/>
          <a:lstStyle/>
          <a:p>
            <a:pPr algn="r" defTabSz="945772"/>
            <a:fld id="{2993F3A3-3AA6-4CA1-A44D-7D9CF4FD52A1}" type="slidenum">
              <a:rPr lang="fr-CA" altLang="en-US" sz="1200"/>
              <a:pPr algn="r" defTabSz="945772"/>
              <a:t>13</a:t>
            </a:fld>
            <a:endParaRPr lang="fr-CA" altLang="en-US" sz="1200" dirty="0"/>
          </a:p>
        </p:txBody>
      </p:sp>
      <p:sp>
        <p:nvSpPr>
          <p:cNvPr id="521219" name="Rectangle 2"/>
          <p:cNvSpPr>
            <a:spLocks noGrp="1" noRot="1" noChangeAspect="1" noChangeArrowheads="1" noTextEdit="1"/>
          </p:cNvSpPr>
          <p:nvPr>
            <p:ph type="sldImg"/>
          </p:nvPr>
        </p:nvSpPr>
        <p:spPr>
          <a:xfrm>
            <a:off x="285750" y="976313"/>
            <a:ext cx="3603625" cy="2701925"/>
          </a:xfrm>
          <a:extLst>
            <a:ext uri="{FAA26D3D-D897-4be2-8F04-BA451C77F1D7}"/>
          </a:extLst>
        </p:spPr>
      </p:sp>
      <p:sp>
        <p:nvSpPr>
          <p:cNvPr id="118789" name="Rectangle 3"/>
          <p:cNvSpPr>
            <a:spLocks noGrp="1" noChangeArrowheads="1"/>
          </p:cNvSpPr>
          <p:nvPr>
            <p:ph type="body" idx="1"/>
          </p:nvPr>
        </p:nvSpPr>
        <p:spPr>
          <a:xfrm>
            <a:off x="193113" y="4073527"/>
            <a:ext cx="6499224" cy="4527549"/>
          </a:xfrm>
          <a:noFill/>
        </p:spPr>
        <p:txBody>
          <a:bodyPr lIns="94949" tIns="47473" rIns="94949" bIns="47473"/>
          <a:lstStyle/>
          <a:p>
            <a:endParaRPr lang="fr-CA" altLang="en-US" sz="1100" dirty="0">
              <a:latin typeface="Arial" pitchFamily="34" charset="0"/>
              <a:ea typeface="ＭＳ Ｐゴシック" pitchFamily="34" charset="-128"/>
            </a:endParaRPr>
          </a:p>
        </p:txBody>
      </p:sp>
    </p:spTree>
    <p:extLst>
      <p:ext uri="{BB962C8B-B14F-4D97-AF65-F5344CB8AC3E}">
        <p14:creationId xmlns:p14="http://schemas.microsoft.com/office/powerpoint/2010/main" val="3599202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miter lim="800000"/>
          </a:ln>
        </p:spPr>
        <p:txBody>
          <a:bodyPr/>
          <a:lstStyle/>
          <a:p>
            <a:pPr defTabSz="934513"/>
            <a:fld id="{CA838DC3-2EE7-4FD6-AF7D-820B8725DCF2}" type="slidenum">
              <a:rPr lang="fr-CA" altLang="en-US" smtClean="0"/>
              <a:pPr defTabSz="934513"/>
              <a:t>14</a:t>
            </a:fld>
            <a:endParaRPr lang="fr-CA" altLang="en-US" dirty="0"/>
          </a:p>
        </p:txBody>
      </p:sp>
      <p:sp>
        <p:nvSpPr>
          <p:cNvPr id="960514" name="Rectangle 2"/>
          <p:cNvSpPr>
            <a:spLocks noGrp="1" noRot="1" noChangeAspect="1" noChangeArrowheads="1" noTextEdit="1"/>
          </p:cNvSpPr>
          <p:nvPr>
            <p:ph type="sldImg"/>
          </p:nvPr>
        </p:nvSpPr>
        <p:spPr>
          <a:xfrm>
            <a:off x="425450" y="976313"/>
            <a:ext cx="3432175" cy="2574925"/>
          </a:xfrm>
          <a:extLst>
            <a:ext uri="{FAA26D3D-D897-4be2-8F04-BA451C77F1D7}"/>
          </a:extLst>
        </p:spPr>
      </p:sp>
      <p:sp>
        <p:nvSpPr>
          <p:cNvPr id="119812" name="Rectangle 3"/>
          <p:cNvSpPr>
            <a:spLocks noGrp="1" noChangeArrowheads="1"/>
          </p:cNvSpPr>
          <p:nvPr>
            <p:ph type="body" idx="1"/>
          </p:nvPr>
        </p:nvSpPr>
        <p:spPr>
          <a:xfrm>
            <a:off x="228814" y="4152901"/>
            <a:ext cx="6499224" cy="4527549"/>
          </a:xfrm>
          <a:noFill/>
        </p:spPr>
        <p:txBody>
          <a:bodyPr/>
          <a:lstStyle/>
          <a:p>
            <a:endParaRPr lang="fr-CA"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2417161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miter lim="800000"/>
          </a:ln>
        </p:spPr>
        <p:txBody>
          <a:bodyPr/>
          <a:lstStyle/>
          <a:p>
            <a:pPr defTabSz="934513"/>
            <a:fld id="{1232189D-0BAE-4F6E-9D2F-940738705B55}" type="slidenum">
              <a:rPr lang="fr-CA" altLang="en-US" smtClean="0"/>
              <a:pPr defTabSz="934513"/>
              <a:t>15</a:t>
            </a:fld>
            <a:endParaRPr lang="fr-CA" altLang="en-US" dirty="0"/>
          </a:p>
        </p:txBody>
      </p:sp>
      <p:sp>
        <p:nvSpPr>
          <p:cNvPr id="120835" name="Rectangle 7"/>
          <p:cNvSpPr txBox="1">
            <a:spLocks noGrp="1" noChangeArrowheads="1"/>
          </p:cNvSpPr>
          <p:nvPr/>
        </p:nvSpPr>
        <p:spPr>
          <a:xfrm>
            <a:off x="3972560" y="8831265"/>
            <a:ext cx="3037840" cy="465137"/>
          </a:xfrm>
          <a:prstGeom prst="rect">
            <a:avLst/>
          </a:prstGeom>
          <a:noFill/>
          <a:ln w="9525">
            <a:noFill/>
            <a:miter lim="800000"/>
          </a:ln>
        </p:spPr>
        <p:txBody>
          <a:bodyPr lIns="94949" tIns="47473" rIns="94949" bIns="47473" anchor="b"/>
          <a:lstStyle/>
          <a:p>
            <a:pPr algn="r" defTabSz="945772"/>
            <a:fld id="{EC04F898-D801-422D-BE0F-50BE0AE60666}" type="slidenum">
              <a:rPr lang="fr-CA" altLang="en-US" sz="1200"/>
              <a:pPr algn="r" defTabSz="945772"/>
              <a:t>15</a:t>
            </a:fld>
            <a:endParaRPr lang="fr-CA" altLang="en-US" sz="1200" dirty="0"/>
          </a:p>
        </p:txBody>
      </p:sp>
      <p:sp>
        <p:nvSpPr>
          <p:cNvPr id="525315" name="Rectangle 2"/>
          <p:cNvSpPr>
            <a:spLocks noGrp="1" noRot="1" noChangeAspect="1" noChangeArrowheads="1" noTextEdit="1"/>
          </p:cNvSpPr>
          <p:nvPr>
            <p:ph type="sldImg"/>
          </p:nvPr>
        </p:nvSpPr>
        <p:spPr>
          <a:xfrm>
            <a:off x="209550" y="903288"/>
            <a:ext cx="3730625" cy="2798762"/>
          </a:xfrm>
          <a:extLst>
            <a:ext uri="{FAA26D3D-D897-4be2-8F04-BA451C77F1D7}"/>
          </a:extLst>
        </p:spPr>
      </p:sp>
      <p:sp>
        <p:nvSpPr>
          <p:cNvPr id="120837" name="Rectangle 3"/>
          <p:cNvSpPr>
            <a:spLocks noGrp="1" noChangeArrowheads="1"/>
          </p:cNvSpPr>
          <p:nvPr>
            <p:ph type="body" idx="1"/>
          </p:nvPr>
        </p:nvSpPr>
        <p:spPr>
          <a:xfrm>
            <a:off x="228814" y="4224340"/>
            <a:ext cx="6499224" cy="4527549"/>
          </a:xfrm>
          <a:noFill/>
        </p:spPr>
        <p:txBody>
          <a:bodyPr lIns="94949" tIns="47473" rIns="94949" bIns="47473"/>
          <a:lstStyle/>
          <a:p>
            <a:pPr>
              <a:lnSpc>
                <a:spcPct val="80000"/>
              </a:lnSpc>
            </a:pPr>
            <a:endParaRPr lang="fr-CA"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2028423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miter lim="800000"/>
          </a:ln>
        </p:spPr>
        <p:txBody>
          <a:bodyPr/>
          <a:lstStyle/>
          <a:p>
            <a:pPr defTabSz="934513"/>
            <a:fld id="{F9233CE2-7BD3-4626-A357-93CE8C9ECA18}" type="slidenum">
              <a:rPr lang="fr-CA" altLang="en-US" smtClean="0"/>
              <a:pPr defTabSz="934513"/>
              <a:t>16</a:t>
            </a:fld>
            <a:endParaRPr lang="fr-CA" altLang="en-US" dirty="0"/>
          </a:p>
        </p:txBody>
      </p:sp>
      <p:sp>
        <p:nvSpPr>
          <p:cNvPr id="121859" name="Rectangle 7"/>
          <p:cNvSpPr txBox="1">
            <a:spLocks noGrp="1" noChangeArrowheads="1"/>
          </p:cNvSpPr>
          <p:nvPr/>
        </p:nvSpPr>
        <p:spPr>
          <a:xfrm>
            <a:off x="3972560" y="8831265"/>
            <a:ext cx="3037840" cy="465137"/>
          </a:xfrm>
          <a:prstGeom prst="rect">
            <a:avLst/>
          </a:prstGeom>
          <a:noFill/>
          <a:ln w="9525">
            <a:noFill/>
            <a:miter lim="800000"/>
          </a:ln>
        </p:spPr>
        <p:txBody>
          <a:bodyPr lIns="94949" tIns="47473" rIns="94949" bIns="47473" anchor="b"/>
          <a:lstStyle/>
          <a:p>
            <a:pPr algn="r" defTabSz="945772"/>
            <a:fld id="{3149CA15-DE9F-407A-8CCC-9241C3921455}" type="slidenum">
              <a:rPr lang="fr-CA" altLang="en-US" sz="1200"/>
              <a:pPr algn="r" defTabSz="945772"/>
              <a:t>16</a:t>
            </a:fld>
            <a:endParaRPr lang="fr-CA" altLang="en-US" sz="1200" dirty="0"/>
          </a:p>
        </p:txBody>
      </p:sp>
      <p:sp>
        <p:nvSpPr>
          <p:cNvPr id="527363" name="Rectangle 2"/>
          <p:cNvSpPr>
            <a:spLocks noGrp="1" noRot="1" noChangeAspect="1" noChangeArrowheads="1" noTextEdit="1"/>
          </p:cNvSpPr>
          <p:nvPr>
            <p:ph type="sldImg"/>
          </p:nvPr>
        </p:nvSpPr>
        <p:spPr>
          <a:xfrm>
            <a:off x="611188" y="1047750"/>
            <a:ext cx="3219450" cy="2414588"/>
          </a:xfrm>
          <a:extLst>
            <a:ext uri="{FAA26D3D-D897-4be2-8F04-BA451C77F1D7}"/>
          </a:extLst>
        </p:spPr>
      </p:sp>
      <p:sp>
        <p:nvSpPr>
          <p:cNvPr id="121861" name="Rectangle 3"/>
          <p:cNvSpPr>
            <a:spLocks noGrp="1" noChangeArrowheads="1"/>
          </p:cNvSpPr>
          <p:nvPr>
            <p:ph type="body" idx="1"/>
          </p:nvPr>
        </p:nvSpPr>
        <p:spPr>
          <a:noFill/>
        </p:spPr>
        <p:txBody>
          <a:bodyPr lIns="94949" tIns="47473" rIns="94949" bIns="47473"/>
          <a:lstStyle/>
          <a:p>
            <a:endParaRPr lang="fr-CA" altLang="en-US" sz="1000" dirty="0">
              <a:latin typeface="Arial" pitchFamily="34" charset="0"/>
              <a:ea typeface="ＭＳ Ｐゴシック" pitchFamily="34" charset="-128"/>
            </a:endParaRPr>
          </a:p>
        </p:txBody>
      </p:sp>
    </p:spTree>
    <p:extLst>
      <p:ext uri="{BB962C8B-B14F-4D97-AF65-F5344CB8AC3E}">
        <p14:creationId xmlns:p14="http://schemas.microsoft.com/office/powerpoint/2010/main" val="406815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miter lim="800000"/>
          </a:ln>
        </p:spPr>
        <p:txBody>
          <a:bodyPr/>
          <a:lstStyle/>
          <a:p>
            <a:pPr defTabSz="934513"/>
            <a:fld id="{F9233CE2-7BD3-4626-A357-93CE8C9ECA18}" type="slidenum">
              <a:rPr lang="fr-CA" altLang="en-US" smtClean="0"/>
              <a:pPr defTabSz="934513"/>
              <a:t>17</a:t>
            </a:fld>
            <a:endParaRPr lang="fr-CA" altLang="en-US" dirty="0"/>
          </a:p>
        </p:txBody>
      </p:sp>
      <p:sp>
        <p:nvSpPr>
          <p:cNvPr id="121859" name="Rectangle 7"/>
          <p:cNvSpPr txBox="1">
            <a:spLocks noGrp="1" noChangeArrowheads="1"/>
          </p:cNvSpPr>
          <p:nvPr/>
        </p:nvSpPr>
        <p:spPr>
          <a:xfrm>
            <a:off x="3972560" y="8831265"/>
            <a:ext cx="3037840" cy="465137"/>
          </a:xfrm>
          <a:prstGeom prst="rect">
            <a:avLst/>
          </a:prstGeom>
          <a:noFill/>
          <a:ln w="9525">
            <a:noFill/>
            <a:miter lim="800000"/>
          </a:ln>
        </p:spPr>
        <p:txBody>
          <a:bodyPr lIns="94949" tIns="47473" rIns="94949" bIns="47473" anchor="b"/>
          <a:lstStyle/>
          <a:p>
            <a:pPr algn="r" defTabSz="945772"/>
            <a:fld id="{3149CA15-DE9F-407A-8CCC-9241C3921455}" type="slidenum">
              <a:rPr lang="fr-CA" altLang="en-US" sz="1200"/>
              <a:pPr algn="r" defTabSz="945772"/>
              <a:t>17</a:t>
            </a:fld>
            <a:endParaRPr lang="fr-CA" altLang="en-US" sz="1200" dirty="0"/>
          </a:p>
        </p:txBody>
      </p:sp>
      <p:sp>
        <p:nvSpPr>
          <p:cNvPr id="527363" name="Rectangle 2"/>
          <p:cNvSpPr>
            <a:spLocks noGrp="1" noRot="1" noChangeAspect="1" noChangeArrowheads="1" noTextEdit="1"/>
          </p:cNvSpPr>
          <p:nvPr>
            <p:ph type="sldImg"/>
          </p:nvPr>
        </p:nvSpPr>
        <p:spPr>
          <a:xfrm>
            <a:off x="611188" y="1047750"/>
            <a:ext cx="3219450" cy="2414588"/>
          </a:xfrm>
          <a:extLst>
            <a:ext uri="{FAA26D3D-D897-4be2-8F04-BA451C77F1D7}"/>
          </a:extLst>
        </p:spPr>
      </p:sp>
      <p:sp>
        <p:nvSpPr>
          <p:cNvPr id="121861" name="Rectangle 3"/>
          <p:cNvSpPr>
            <a:spLocks noGrp="1" noChangeArrowheads="1"/>
          </p:cNvSpPr>
          <p:nvPr>
            <p:ph type="body" idx="1"/>
          </p:nvPr>
        </p:nvSpPr>
        <p:spPr>
          <a:noFill/>
        </p:spPr>
        <p:txBody>
          <a:bodyPr lIns="94949" tIns="47473" rIns="94949" bIns="47473"/>
          <a:lstStyle/>
          <a:p>
            <a:endParaRPr lang="fr-CA" altLang="en-US" sz="1000" dirty="0">
              <a:latin typeface="Arial" pitchFamily="34" charset="0"/>
              <a:ea typeface="ＭＳ Ｐゴシック" pitchFamily="34" charset="-128"/>
            </a:endParaRPr>
          </a:p>
        </p:txBody>
      </p:sp>
    </p:spTree>
    <p:extLst>
      <p:ext uri="{BB962C8B-B14F-4D97-AF65-F5344CB8AC3E}">
        <p14:creationId xmlns:p14="http://schemas.microsoft.com/office/powerpoint/2010/main" val="1316678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miter lim="800000"/>
          </a:ln>
        </p:spPr>
        <p:txBody>
          <a:bodyPr/>
          <a:lstStyle/>
          <a:p>
            <a:pPr defTabSz="934513"/>
            <a:fld id="{1E0D9A1A-232F-4D5F-8988-66D91B7C6527}" type="slidenum">
              <a:rPr lang="fr-CA" altLang="en-US" smtClean="0"/>
              <a:pPr defTabSz="934513"/>
              <a:t>18</a:t>
            </a:fld>
            <a:endParaRPr lang="fr-CA" altLang="en-US" dirty="0"/>
          </a:p>
        </p:txBody>
      </p:sp>
      <p:sp>
        <p:nvSpPr>
          <p:cNvPr id="122883" name="Rectangle 7"/>
          <p:cNvSpPr txBox="1">
            <a:spLocks noGrp="1" noChangeArrowheads="1"/>
          </p:cNvSpPr>
          <p:nvPr/>
        </p:nvSpPr>
        <p:spPr>
          <a:xfrm>
            <a:off x="3972560" y="8831265"/>
            <a:ext cx="3037840" cy="465137"/>
          </a:xfrm>
          <a:prstGeom prst="rect">
            <a:avLst/>
          </a:prstGeom>
          <a:noFill/>
          <a:ln w="9525">
            <a:noFill/>
            <a:miter lim="800000"/>
          </a:ln>
        </p:spPr>
        <p:txBody>
          <a:bodyPr lIns="94949" tIns="47473" rIns="94949" bIns="47473" anchor="b"/>
          <a:lstStyle/>
          <a:p>
            <a:pPr algn="r" defTabSz="945772"/>
            <a:fld id="{3312A74E-ADE7-4B6F-B7AD-298A5D29D50E}" type="slidenum">
              <a:rPr lang="fr-CA" altLang="en-US" sz="1200"/>
              <a:pPr algn="r" defTabSz="945772"/>
              <a:t>18</a:t>
            </a:fld>
            <a:endParaRPr lang="fr-CA" altLang="en-US" sz="1200" dirty="0"/>
          </a:p>
        </p:txBody>
      </p:sp>
      <p:sp>
        <p:nvSpPr>
          <p:cNvPr id="529411" name="Rectangle 2"/>
          <p:cNvSpPr>
            <a:spLocks noGrp="1" noRot="1" noChangeAspect="1" noChangeArrowheads="1" noTextEdit="1"/>
          </p:cNvSpPr>
          <p:nvPr>
            <p:ph type="sldImg"/>
          </p:nvPr>
        </p:nvSpPr>
        <p:spPr>
          <a:xfrm>
            <a:off x="474663" y="1119188"/>
            <a:ext cx="3222625" cy="2416175"/>
          </a:xfrm>
          <a:extLst>
            <a:ext uri="{FAA26D3D-D897-4be2-8F04-BA451C77F1D7}"/>
          </a:extLst>
        </p:spPr>
      </p:sp>
      <p:sp>
        <p:nvSpPr>
          <p:cNvPr id="122885" name="Rectangle 3"/>
          <p:cNvSpPr>
            <a:spLocks noGrp="1" noChangeArrowheads="1"/>
          </p:cNvSpPr>
          <p:nvPr>
            <p:ph type="body" idx="1"/>
          </p:nvPr>
        </p:nvSpPr>
        <p:spPr>
          <a:noFill/>
        </p:spPr>
        <p:txBody>
          <a:bodyPr lIns="94949" tIns="47473" rIns="94949" bIns="47473"/>
          <a:lstStyle/>
          <a:p>
            <a:endParaRPr lang="fr-CA"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37102724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miter lim="800000"/>
          </a:ln>
        </p:spPr>
        <p:txBody>
          <a:bodyPr/>
          <a:lstStyle/>
          <a:p>
            <a:pPr defTabSz="934513"/>
            <a:fld id="{9AFADFDD-E956-4DE2-951D-F95658F0FF31}" type="slidenum">
              <a:rPr lang="fr-CA" altLang="en-US" smtClean="0"/>
              <a:pPr defTabSz="934513"/>
              <a:t>19</a:t>
            </a:fld>
            <a:endParaRPr lang="fr-CA" altLang="en-US" dirty="0"/>
          </a:p>
        </p:txBody>
      </p:sp>
      <p:sp>
        <p:nvSpPr>
          <p:cNvPr id="651266" name="Rectangle 2"/>
          <p:cNvSpPr>
            <a:spLocks noGrp="1" noRot="1" noChangeAspect="1" noChangeArrowheads="1" noTextEdit="1"/>
          </p:cNvSpPr>
          <p:nvPr>
            <p:ph type="sldImg"/>
          </p:nvPr>
        </p:nvSpPr>
        <p:spPr>
          <a:xfrm>
            <a:off x="206375" y="903288"/>
            <a:ext cx="3722688" cy="2792412"/>
          </a:xfrm>
          <a:extLst>
            <a:ext uri="{FAA26D3D-D897-4be2-8F04-BA451C77F1D7}"/>
          </a:extLst>
        </p:spPr>
      </p:sp>
      <p:sp>
        <p:nvSpPr>
          <p:cNvPr id="124932" name="Rectangle 3"/>
          <p:cNvSpPr>
            <a:spLocks noGrp="1" noChangeArrowheads="1"/>
          </p:cNvSpPr>
          <p:nvPr>
            <p:ph type="body" idx="1"/>
          </p:nvPr>
        </p:nvSpPr>
        <p:spPr>
          <a:xfrm>
            <a:off x="228814" y="4152901"/>
            <a:ext cx="6499224" cy="4527549"/>
          </a:xfrm>
          <a:noFill/>
        </p:spPr>
        <p:txBody>
          <a:bodyPr/>
          <a:lstStyle/>
          <a:p>
            <a:endParaRPr lang="fr-CA" altLang="en-US" sz="1100" dirty="0">
              <a:latin typeface="Arial" pitchFamily="34" charset="0"/>
              <a:ea typeface="ＭＳ Ｐゴシック" pitchFamily="34" charset="-128"/>
            </a:endParaRPr>
          </a:p>
        </p:txBody>
      </p:sp>
    </p:spTree>
    <p:extLst>
      <p:ext uri="{BB962C8B-B14F-4D97-AF65-F5344CB8AC3E}">
        <p14:creationId xmlns:p14="http://schemas.microsoft.com/office/powerpoint/2010/main" val="992829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miter lim="800000"/>
          </a:ln>
        </p:spPr>
        <p:txBody>
          <a:bodyPr/>
          <a:lstStyle/>
          <a:p>
            <a:pPr defTabSz="934513"/>
            <a:fld id="{B51CBC35-2914-43E6-8CA7-FDBF7E409BFB}" type="slidenum">
              <a:rPr lang="fr-CA" altLang="en-US" smtClean="0"/>
              <a:pPr defTabSz="934513"/>
              <a:t>2</a:t>
            </a:fld>
            <a:endParaRPr lang="fr-CA" altLang="en-US" dirty="0"/>
          </a:p>
        </p:txBody>
      </p:sp>
      <p:sp>
        <p:nvSpPr>
          <p:cNvPr id="796674" name="Rectangle 2"/>
          <p:cNvSpPr>
            <a:spLocks noGrp="1" noRot="1" noChangeAspect="1" noChangeArrowheads="1" noTextEdit="1"/>
          </p:cNvSpPr>
          <p:nvPr>
            <p:ph type="sldImg"/>
          </p:nvPr>
        </p:nvSpPr>
        <p:spPr>
          <a:xfrm>
            <a:off x="611188" y="976313"/>
            <a:ext cx="3219450" cy="2414587"/>
          </a:xfrm>
          <a:extLst>
            <a:ext uri="{FAA26D3D-D897-4be2-8F04-BA451C77F1D7}"/>
          </a:extLst>
        </p:spPr>
      </p:sp>
      <p:sp>
        <p:nvSpPr>
          <p:cNvPr id="101380" name="Rectangle 3"/>
          <p:cNvSpPr>
            <a:spLocks noGrp="1" noChangeArrowheads="1"/>
          </p:cNvSpPr>
          <p:nvPr>
            <p:ph type="body" idx="1"/>
          </p:nvPr>
        </p:nvSpPr>
        <p:spPr>
          <a:xfrm>
            <a:off x="193113" y="4143377"/>
            <a:ext cx="6551153" cy="4743450"/>
          </a:xfrm>
          <a:noFill/>
        </p:spPr>
        <p:txBody>
          <a:bodyPr/>
          <a:lstStyle/>
          <a:p>
            <a:endParaRPr lang="fr-CA" altLang="en-US" sz="1100" dirty="0">
              <a:latin typeface="Arial" pitchFamily="34" charset="0"/>
              <a:ea typeface="ＭＳ Ｐゴシック" pitchFamily="34" charset="-128"/>
            </a:endParaRPr>
          </a:p>
        </p:txBody>
      </p:sp>
    </p:spTree>
    <p:extLst>
      <p:ext uri="{BB962C8B-B14F-4D97-AF65-F5344CB8AC3E}">
        <p14:creationId xmlns:p14="http://schemas.microsoft.com/office/powerpoint/2010/main" val="90997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b="1" dirty="0"/>
          </a:p>
        </p:txBody>
      </p:sp>
      <p:sp>
        <p:nvSpPr>
          <p:cNvPr id="4" name="Espace réservé de l'en-tête 3"/>
          <p:cNvSpPr>
            <a:spLocks noGrp="1"/>
          </p:cNvSpPr>
          <p:nvPr>
            <p:ph type="hdr" sz="quarter" idx="10"/>
          </p:nvPr>
        </p:nvSpPr>
        <p:spPr/>
        <p:txBody>
          <a:bodyPr/>
          <a:lstStyle/>
          <a:p>
            <a:pPr>
              <a:defRPr/>
            </a:pPr>
            <a:r>
              <a:rPr lang="fr-CA" altLang="en-US" noProof="0"/>
              <a:t>Formation des nouveaux commissaires de la SPR</a:t>
            </a:r>
            <a:endParaRPr lang="fr-CA" altLang="en-US" noProof="0" dirty="0"/>
          </a:p>
        </p:txBody>
      </p:sp>
      <p:sp>
        <p:nvSpPr>
          <p:cNvPr id="6" name="Espace réservé du numéro de diapositive 5"/>
          <p:cNvSpPr>
            <a:spLocks noGrp="1"/>
          </p:cNvSpPr>
          <p:nvPr>
            <p:ph type="sldNum" sz="quarter" idx="12"/>
          </p:nvPr>
        </p:nvSpPr>
        <p:spPr/>
        <p:txBody>
          <a:bodyPr/>
          <a:lstStyle/>
          <a:p>
            <a:pPr>
              <a:defRPr/>
            </a:pPr>
            <a:fld id="{A31B7B11-0E30-4874-A592-3D7A5079A1DA}" type="slidenum">
              <a:rPr lang="fr-CA" altLang="en-US" noProof="0" smtClean="0"/>
              <a:pPr>
                <a:defRPr/>
              </a:pPr>
              <a:t>20</a:t>
            </a:fld>
            <a:endParaRPr lang="fr-CA" altLang="en-US" noProof="0" dirty="0"/>
          </a:p>
        </p:txBody>
      </p:sp>
    </p:spTree>
    <p:extLst>
      <p:ext uri="{BB962C8B-B14F-4D97-AF65-F5344CB8AC3E}">
        <p14:creationId xmlns:p14="http://schemas.microsoft.com/office/powerpoint/2010/main" val="3915437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miter lim="800000"/>
          </a:ln>
        </p:spPr>
        <p:txBody>
          <a:bodyPr/>
          <a:lstStyle/>
          <a:p>
            <a:pPr defTabSz="934513"/>
            <a:fld id="{15532E34-AE69-4E54-A702-3EF9A4CEAC3B}" type="slidenum">
              <a:rPr lang="fr-CA" altLang="en-US" smtClean="0"/>
              <a:pPr defTabSz="934513"/>
              <a:t>21</a:t>
            </a:fld>
            <a:endParaRPr lang="fr-CA" altLang="en-US" dirty="0"/>
          </a:p>
        </p:txBody>
      </p:sp>
      <p:sp>
        <p:nvSpPr>
          <p:cNvPr id="653314" name="Rectangle 2"/>
          <p:cNvSpPr>
            <a:spLocks noGrp="1" noRot="1" noChangeAspect="1" noChangeArrowheads="1" noTextEdit="1"/>
          </p:cNvSpPr>
          <p:nvPr>
            <p:ph type="sldImg"/>
          </p:nvPr>
        </p:nvSpPr>
        <p:spPr>
          <a:xfrm>
            <a:off x="363538" y="903288"/>
            <a:ext cx="3629025" cy="2720975"/>
          </a:xfrm>
          <a:extLst>
            <a:ext uri="{FAA26D3D-D897-4be2-8F04-BA451C77F1D7}"/>
          </a:extLst>
        </p:spPr>
      </p:sp>
      <p:sp>
        <p:nvSpPr>
          <p:cNvPr id="126980" name="Rectangle 3"/>
          <p:cNvSpPr>
            <a:spLocks noGrp="1" noChangeArrowheads="1"/>
          </p:cNvSpPr>
          <p:nvPr>
            <p:ph type="body" idx="1"/>
          </p:nvPr>
        </p:nvSpPr>
        <p:spPr>
          <a:xfrm>
            <a:off x="228814" y="4152901"/>
            <a:ext cx="6499224" cy="4527549"/>
          </a:xfrm>
          <a:noFill/>
        </p:spPr>
        <p:txBody>
          <a:bodyPr/>
          <a:lstStyle/>
          <a:p>
            <a:endParaRPr lang="fr-CA" altLang="en-US" sz="1100" dirty="0">
              <a:latin typeface="Arial" pitchFamily="34" charset="0"/>
              <a:ea typeface="ＭＳ Ｐゴシック" pitchFamily="34" charset="-128"/>
            </a:endParaRPr>
          </a:p>
        </p:txBody>
      </p:sp>
    </p:spTree>
    <p:extLst>
      <p:ext uri="{BB962C8B-B14F-4D97-AF65-F5344CB8AC3E}">
        <p14:creationId xmlns:p14="http://schemas.microsoft.com/office/powerpoint/2010/main" val="9534035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miter lim="800000"/>
          </a:ln>
        </p:spPr>
        <p:txBody>
          <a:bodyPr/>
          <a:lstStyle/>
          <a:p>
            <a:pPr defTabSz="934513"/>
            <a:fld id="{BB979D85-01C5-4468-B18C-493039439F61}" type="slidenum">
              <a:rPr lang="fr-CA" altLang="en-US" smtClean="0"/>
              <a:pPr defTabSz="934513"/>
              <a:t>22</a:t>
            </a:fld>
            <a:endParaRPr lang="fr-CA" altLang="en-US" dirty="0"/>
          </a:p>
        </p:txBody>
      </p:sp>
      <p:sp>
        <p:nvSpPr>
          <p:cNvPr id="132099" name="Rectangle 7"/>
          <p:cNvSpPr txBox="1">
            <a:spLocks noGrp="1" noChangeArrowheads="1"/>
          </p:cNvSpPr>
          <p:nvPr/>
        </p:nvSpPr>
        <p:spPr>
          <a:xfrm>
            <a:off x="3972560" y="8831265"/>
            <a:ext cx="3037840" cy="465137"/>
          </a:xfrm>
          <a:prstGeom prst="rect">
            <a:avLst/>
          </a:prstGeom>
          <a:noFill/>
          <a:ln w="9525">
            <a:noFill/>
            <a:miter lim="800000"/>
          </a:ln>
        </p:spPr>
        <p:txBody>
          <a:bodyPr lIns="94949" tIns="47473" rIns="94949" bIns="47473" anchor="b"/>
          <a:lstStyle/>
          <a:p>
            <a:pPr algn="r" defTabSz="945772"/>
            <a:fld id="{3C99F7C7-A420-4BDD-88FD-118B7113E3BD}" type="slidenum">
              <a:rPr lang="fr-CA" altLang="en-US" sz="1200"/>
              <a:pPr algn="r" defTabSz="945772"/>
              <a:t>22</a:t>
            </a:fld>
            <a:endParaRPr lang="fr-CA" altLang="en-US" sz="1200" dirty="0"/>
          </a:p>
        </p:txBody>
      </p:sp>
      <p:sp>
        <p:nvSpPr>
          <p:cNvPr id="543747" name="Rectangle 2"/>
          <p:cNvSpPr>
            <a:spLocks noGrp="1" noRot="1" noChangeAspect="1" noChangeArrowheads="1" noTextEdit="1"/>
          </p:cNvSpPr>
          <p:nvPr>
            <p:ph type="sldImg"/>
          </p:nvPr>
        </p:nvSpPr>
        <p:spPr>
          <a:xfrm>
            <a:off x="165100" y="831850"/>
            <a:ext cx="3894138" cy="2919413"/>
          </a:xfrm>
          <a:extLst>
            <a:ext uri="{FAA26D3D-D897-4be2-8F04-BA451C77F1D7}"/>
          </a:extLst>
        </p:spPr>
      </p:sp>
      <p:sp>
        <p:nvSpPr>
          <p:cNvPr id="132101" name="Rectangle 3"/>
          <p:cNvSpPr>
            <a:spLocks noGrp="1" noChangeArrowheads="1"/>
          </p:cNvSpPr>
          <p:nvPr>
            <p:ph type="body" idx="1"/>
          </p:nvPr>
        </p:nvSpPr>
        <p:spPr>
          <a:noFill/>
        </p:spPr>
        <p:txBody>
          <a:bodyPr lIns="94949" tIns="47473" rIns="94949" bIns="47473"/>
          <a:lstStyle/>
          <a:p>
            <a:pPr defTabSz="926470">
              <a:defRPr/>
            </a:pPr>
            <a:endParaRPr lang="fr-CA" altLang="en-US" sz="1100" dirty="0">
              <a:latin typeface="Arial" pitchFamily="34" charset="0"/>
              <a:ea typeface="ＭＳ Ｐゴシック" pitchFamily="34" charset="-128"/>
            </a:endParaRPr>
          </a:p>
        </p:txBody>
      </p:sp>
    </p:spTree>
    <p:extLst>
      <p:ext uri="{BB962C8B-B14F-4D97-AF65-F5344CB8AC3E}">
        <p14:creationId xmlns:p14="http://schemas.microsoft.com/office/powerpoint/2010/main" val="10216440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miter lim="800000"/>
          </a:ln>
        </p:spPr>
        <p:txBody>
          <a:bodyPr/>
          <a:lstStyle/>
          <a:p>
            <a:pPr defTabSz="934513"/>
            <a:fld id="{5C64C3E6-29CF-4F1B-8E7A-4E90966F4401}" type="slidenum">
              <a:rPr lang="fr-CA" altLang="en-US" smtClean="0"/>
              <a:pPr defTabSz="934513"/>
              <a:t>23</a:t>
            </a:fld>
            <a:endParaRPr lang="fr-CA" altLang="en-US" dirty="0"/>
          </a:p>
        </p:txBody>
      </p:sp>
      <p:sp>
        <p:nvSpPr>
          <p:cNvPr id="655362" name="Rectangle 2"/>
          <p:cNvSpPr>
            <a:spLocks noGrp="1" noRot="1" noChangeAspect="1" noChangeArrowheads="1" noTextEdit="1"/>
          </p:cNvSpPr>
          <p:nvPr>
            <p:ph type="sldImg"/>
          </p:nvPr>
        </p:nvSpPr>
        <p:spPr>
          <a:xfrm>
            <a:off x="339725" y="976313"/>
            <a:ext cx="3530600" cy="2647950"/>
          </a:xfrm>
          <a:extLst>
            <a:ext uri="{FAA26D3D-D897-4be2-8F04-BA451C77F1D7}"/>
          </a:extLst>
        </p:spPr>
      </p:sp>
      <p:sp>
        <p:nvSpPr>
          <p:cNvPr id="129028" name="Rectangle 3"/>
          <p:cNvSpPr>
            <a:spLocks noGrp="1" noChangeArrowheads="1"/>
          </p:cNvSpPr>
          <p:nvPr>
            <p:ph type="body" idx="1"/>
          </p:nvPr>
        </p:nvSpPr>
        <p:spPr>
          <a:xfrm>
            <a:off x="228814" y="4152901"/>
            <a:ext cx="6499224" cy="4527549"/>
          </a:xfrm>
          <a:noFill/>
        </p:spPr>
        <p:txBody>
          <a:bodyPr/>
          <a:lstStyle/>
          <a:p>
            <a:endParaRPr lang="fr-CA" altLang="en-US" sz="1000" dirty="0">
              <a:latin typeface="Arial" pitchFamily="34" charset="0"/>
              <a:ea typeface="ＭＳ Ｐゴシック" pitchFamily="34" charset="-128"/>
            </a:endParaRPr>
          </a:p>
        </p:txBody>
      </p:sp>
    </p:spTree>
    <p:extLst>
      <p:ext uri="{BB962C8B-B14F-4D97-AF65-F5344CB8AC3E}">
        <p14:creationId xmlns:p14="http://schemas.microsoft.com/office/powerpoint/2010/main" val="23768815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miter lim="800000"/>
          </a:ln>
        </p:spPr>
        <p:txBody>
          <a:bodyPr/>
          <a:lstStyle/>
          <a:p>
            <a:pPr defTabSz="934513"/>
            <a:fld id="{5C64C3E6-29CF-4F1B-8E7A-4E90966F4401}" type="slidenum">
              <a:rPr lang="fr-CA" altLang="en-US" smtClean="0"/>
              <a:pPr defTabSz="934513"/>
              <a:t>24</a:t>
            </a:fld>
            <a:endParaRPr lang="fr-CA" altLang="en-US" dirty="0"/>
          </a:p>
        </p:txBody>
      </p:sp>
      <p:sp>
        <p:nvSpPr>
          <p:cNvPr id="655362" name="Rectangle 2"/>
          <p:cNvSpPr>
            <a:spLocks noGrp="1" noRot="1" noChangeAspect="1" noChangeArrowheads="1" noTextEdit="1"/>
          </p:cNvSpPr>
          <p:nvPr>
            <p:ph type="sldImg"/>
          </p:nvPr>
        </p:nvSpPr>
        <p:spPr>
          <a:xfrm>
            <a:off x="339725" y="976313"/>
            <a:ext cx="3530600" cy="2647950"/>
          </a:xfrm>
          <a:extLst>
            <a:ext uri="{FAA26D3D-D897-4be2-8F04-BA451C77F1D7}"/>
          </a:extLst>
        </p:spPr>
      </p:sp>
      <p:sp>
        <p:nvSpPr>
          <p:cNvPr id="129028" name="Rectangle 3"/>
          <p:cNvSpPr>
            <a:spLocks noGrp="1" noChangeArrowheads="1"/>
          </p:cNvSpPr>
          <p:nvPr>
            <p:ph type="body" idx="1"/>
          </p:nvPr>
        </p:nvSpPr>
        <p:spPr>
          <a:xfrm>
            <a:off x="228814" y="4152901"/>
            <a:ext cx="6499224" cy="4527549"/>
          </a:xfrm>
          <a:noFill/>
        </p:spPr>
        <p:txBody>
          <a:bodyPr/>
          <a:lstStyle/>
          <a:p>
            <a:endParaRPr lang="fr-CA" altLang="en-US" sz="1000" dirty="0">
              <a:latin typeface="Arial" pitchFamily="34" charset="0"/>
              <a:ea typeface="ＭＳ Ｐゴシック" pitchFamily="34" charset="-128"/>
            </a:endParaRPr>
          </a:p>
        </p:txBody>
      </p:sp>
    </p:spTree>
    <p:extLst>
      <p:ext uri="{BB962C8B-B14F-4D97-AF65-F5344CB8AC3E}">
        <p14:creationId xmlns:p14="http://schemas.microsoft.com/office/powerpoint/2010/main" val="16864086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miter lim="800000"/>
          </a:ln>
        </p:spPr>
        <p:txBody>
          <a:bodyPr/>
          <a:lstStyle/>
          <a:p>
            <a:pPr defTabSz="922338"/>
            <a:fld id="{B97C4559-C1E5-466E-8BF0-D9C2F936D518}" type="slidenum">
              <a:rPr lang="fr-CA" altLang="en-US" smtClean="0"/>
              <a:pPr defTabSz="922338"/>
              <a:t>25</a:t>
            </a:fld>
            <a:endParaRPr lang="fr-CA" altLang="en-US" dirty="0"/>
          </a:p>
        </p:txBody>
      </p:sp>
      <p:sp>
        <p:nvSpPr>
          <p:cNvPr id="688130" name="Rectangle 2"/>
          <p:cNvSpPr>
            <a:spLocks noGrp="1" noRot="1" noChangeAspect="1" noChangeArrowheads="1" noTextEdit="1"/>
          </p:cNvSpPr>
          <p:nvPr>
            <p:ph type="sldImg"/>
          </p:nvPr>
        </p:nvSpPr>
        <p:spPr>
          <a:xfrm>
            <a:off x="436563" y="969963"/>
            <a:ext cx="3409950" cy="2557462"/>
          </a:xfrm>
          <a:extLst>
            <a:ext uri="{FAA26D3D-D897-4be2-8F04-BA451C77F1D7}"/>
          </a:extLst>
        </p:spPr>
      </p:sp>
      <p:sp>
        <p:nvSpPr>
          <p:cNvPr id="134148" name="Rectangle 3"/>
          <p:cNvSpPr>
            <a:spLocks noGrp="1" noChangeArrowheads="1"/>
          </p:cNvSpPr>
          <p:nvPr>
            <p:ph type="body" idx="1"/>
          </p:nvPr>
        </p:nvSpPr>
        <p:spPr>
          <a:xfrm>
            <a:off x="193114" y="4116489"/>
            <a:ext cx="6403481" cy="4650912"/>
          </a:xfrm>
        </p:spPr>
        <p:txBody>
          <a:bodyPr/>
          <a:lstStyle/>
          <a:p>
            <a:pPr>
              <a:defRPr/>
            </a:pPr>
            <a:endParaRPr lang="fr-CA" altLang="en-US" sz="1000" dirty="0">
              <a:latin typeface="Arial" pitchFamily="34" charset="0"/>
              <a:ea typeface="ＭＳ Ｐゴシック" pitchFamily="34" charset="-128"/>
            </a:endParaRPr>
          </a:p>
        </p:txBody>
      </p:sp>
      <p:sp>
        <p:nvSpPr>
          <p:cNvPr id="134149"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40193244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miter lim="800000"/>
          </a:ln>
        </p:spPr>
        <p:txBody>
          <a:bodyPr/>
          <a:lstStyle/>
          <a:p>
            <a:pPr defTabSz="922338"/>
            <a:fld id="{B38B603E-E3F1-4A6D-9F0F-F09DE53E6EC6}" type="slidenum">
              <a:rPr lang="fr-CA" altLang="en-US" smtClean="0"/>
              <a:pPr defTabSz="922338"/>
              <a:t>26</a:t>
            </a:fld>
            <a:endParaRPr lang="fr-CA" altLang="en-US" dirty="0"/>
          </a:p>
        </p:txBody>
      </p:sp>
      <p:sp>
        <p:nvSpPr>
          <p:cNvPr id="576514" name="Rectangle 2"/>
          <p:cNvSpPr>
            <a:spLocks noGrp="1" noRot="1" noChangeAspect="1" noChangeArrowheads="1" noTextEdit="1"/>
          </p:cNvSpPr>
          <p:nvPr>
            <p:ph type="sldImg"/>
          </p:nvPr>
        </p:nvSpPr>
        <p:spPr>
          <a:xfrm>
            <a:off x="350838" y="969963"/>
            <a:ext cx="3508375" cy="2632075"/>
          </a:xfrm>
          <a:extLst>
            <a:ext uri="{FAA26D3D-D897-4be2-8F04-BA451C77F1D7}"/>
          </a:extLst>
        </p:spPr>
      </p:sp>
      <p:sp>
        <p:nvSpPr>
          <p:cNvPr id="140292" name="Rectangle 3"/>
          <p:cNvSpPr>
            <a:spLocks noGrp="1" noChangeArrowheads="1"/>
          </p:cNvSpPr>
          <p:nvPr>
            <p:ph type="body" idx="1"/>
          </p:nvPr>
        </p:nvSpPr>
        <p:spPr>
          <a:xfrm>
            <a:off x="193113" y="4189039"/>
            <a:ext cx="6330456" cy="4578360"/>
          </a:xfrm>
        </p:spPr>
        <p:txBody>
          <a:bodyPr/>
          <a:lstStyle/>
          <a:p>
            <a:pPr>
              <a:lnSpc>
                <a:spcPct val="90000"/>
              </a:lnSpc>
              <a:defRPr/>
            </a:pPr>
            <a:endParaRPr lang="fr-CA" altLang="en-US" sz="1000" dirty="0">
              <a:latin typeface="Arial" pitchFamily="34" charset="0"/>
              <a:ea typeface="ＭＳ Ｐゴシック" pitchFamily="34" charset="-128"/>
            </a:endParaRPr>
          </a:p>
        </p:txBody>
      </p:sp>
      <p:sp>
        <p:nvSpPr>
          <p:cNvPr id="140293"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33521822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miter lim="800000"/>
          </a:ln>
        </p:spPr>
        <p:txBody>
          <a:bodyPr/>
          <a:lstStyle/>
          <a:p>
            <a:pPr defTabSz="922338"/>
            <a:fld id="{B8915F26-D701-498D-8B93-C652264D94A8}" type="slidenum">
              <a:rPr lang="fr-CA" altLang="en-US" smtClean="0"/>
              <a:pPr defTabSz="922338"/>
              <a:t>27</a:t>
            </a:fld>
            <a:endParaRPr lang="fr-CA" altLang="en-US" dirty="0"/>
          </a:p>
        </p:txBody>
      </p:sp>
      <p:sp>
        <p:nvSpPr>
          <p:cNvPr id="582658" name="Rectangle 2"/>
          <p:cNvSpPr>
            <a:spLocks noGrp="1" noRot="1" noChangeAspect="1" noChangeArrowheads="1" noTextEdit="1"/>
          </p:cNvSpPr>
          <p:nvPr>
            <p:ph type="sldImg"/>
          </p:nvPr>
        </p:nvSpPr>
        <p:spPr>
          <a:xfrm>
            <a:off x="482600" y="969963"/>
            <a:ext cx="3316288" cy="2487612"/>
          </a:xfrm>
          <a:extLst>
            <a:ext uri="{FAA26D3D-D897-4be2-8F04-BA451C77F1D7}"/>
          </a:extLst>
        </p:spPr>
      </p:sp>
      <p:sp>
        <p:nvSpPr>
          <p:cNvPr id="144388" name="Rectangle 3"/>
          <p:cNvSpPr>
            <a:spLocks noGrp="1" noChangeArrowheads="1"/>
          </p:cNvSpPr>
          <p:nvPr>
            <p:ph type="body" idx="1"/>
          </p:nvPr>
        </p:nvSpPr>
        <p:spPr>
          <a:xfrm>
            <a:off x="210106" y="4116488"/>
            <a:ext cx="6108136" cy="4436290"/>
          </a:xfrm>
        </p:spPr>
        <p:txBody>
          <a:bodyPr/>
          <a:lstStyle/>
          <a:p>
            <a:pPr marL="229249" indent="-229249">
              <a:defRPr/>
            </a:pPr>
            <a:endParaRPr lang="fr-CA" altLang="en-US" sz="1100" b="1" dirty="0">
              <a:latin typeface="Arial" pitchFamily="34" charset="0"/>
              <a:ea typeface="ＭＳ Ｐゴシック" pitchFamily="34" charset="-128"/>
            </a:endParaRPr>
          </a:p>
        </p:txBody>
      </p:sp>
      <p:sp>
        <p:nvSpPr>
          <p:cNvPr id="142341"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35195777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miter lim="800000"/>
          </a:ln>
        </p:spPr>
        <p:txBody>
          <a:bodyPr/>
          <a:lstStyle/>
          <a:p>
            <a:pPr defTabSz="922338"/>
            <a:fld id="{3F38D7CB-FF66-4954-BC58-7DEC11968588}" type="slidenum">
              <a:rPr lang="fr-CA" altLang="en-US" smtClean="0"/>
              <a:pPr defTabSz="922338"/>
              <a:t>28</a:t>
            </a:fld>
            <a:endParaRPr lang="fr-CA" altLang="en-US" dirty="0"/>
          </a:p>
        </p:txBody>
      </p:sp>
      <p:sp>
        <p:nvSpPr>
          <p:cNvPr id="152579" name="Rectangle 7"/>
          <p:cNvSpPr txBox="1">
            <a:spLocks noGrp="1" noChangeArrowheads="1"/>
          </p:cNvSpPr>
          <p:nvPr/>
        </p:nvSpPr>
        <p:spPr>
          <a:xfrm>
            <a:off x="3972560" y="8773960"/>
            <a:ext cx="3037840" cy="462119"/>
          </a:xfrm>
          <a:prstGeom prst="rect">
            <a:avLst/>
          </a:prstGeom>
          <a:noFill/>
          <a:ln w="9525">
            <a:noFill/>
            <a:miter lim="800000"/>
          </a:ln>
        </p:spPr>
        <p:txBody>
          <a:bodyPr lIns="93712" tIns="46855" rIns="93712" bIns="46855" anchor="b"/>
          <a:lstStyle/>
          <a:p>
            <a:pPr algn="r" defTabSz="933450"/>
            <a:fld id="{2C94C8A7-A4F8-427A-B96E-5D7EA05CB7F4}" type="slidenum">
              <a:rPr lang="fr-CA" altLang="en-US" sz="1200" smtClean="0"/>
              <a:pPr algn="r" defTabSz="933450"/>
              <a:t>28</a:t>
            </a:fld>
            <a:endParaRPr lang="fr-CA" altLang="en-US" sz="1200" dirty="0"/>
          </a:p>
        </p:txBody>
      </p:sp>
      <p:sp>
        <p:nvSpPr>
          <p:cNvPr id="663555" name="Rectangle 2"/>
          <p:cNvSpPr>
            <a:spLocks noGrp="1" noRot="1" noChangeAspect="1" noChangeArrowheads="1" noTextEdit="1"/>
          </p:cNvSpPr>
          <p:nvPr>
            <p:ph type="sldImg"/>
          </p:nvPr>
        </p:nvSpPr>
        <p:spPr>
          <a:xfrm>
            <a:off x="298450" y="969963"/>
            <a:ext cx="3486150" cy="2614612"/>
          </a:xfrm>
          <a:extLst>
            <a:ext uri="{FAA26D3D-D897-4be2-8F04-BA451C77F1D7}"/>
          </a:extLst>
        </p:spPr>
      </p:sp>
      <p:sp>
        <p:nvSpPr>
          <p:cNvPr id="152581" name="Rectangle 3"/>
          <p:cNvSpPr>
            <a:spLocks noGrp="1" noChangeArrowheads="1"/>
          </p:cNvSpPr>
          <p:nvPr>
            <p:ph type="body" idx="1"/>
          </p:nvPr>
        </p:nvSpPr>
        <p:spPr>
          <a:noFill/>
        </p:spPr>
        <p:txBody>
          <a:bodyPr lIns="93712" tIns="46855" rIns="93712" bIns="46855"/>
          <a:lstStyle/>
          <a:p>
            <a:pPr algn="just">
              <a:spcBef>
                <a:spcPts val="0"/>
              </a:spcBef>
              <a:spcAft>
                <a:spcPts val="400"/>
              </a:spcAft>
            </a:pPr>
            <a:endParaRPr lang="fr-CA" altLang="en-US" dirty="0">
              <a:latin typeface="Arial" pitchFamily="34" charset="0"/>
              <a:ea typeface="ＭＳ Ｐゴシック" pitchFamily="34" charset="-128"/>
            </a:endParaRPr>
          </a:p>
        </p:txBody>
      </p:sp>
      <p:sp>
        <p:nvSpPr>
          <p:cNvPr id="152582"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36914697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a:ln>
            <a:miter lim="800000"/>
          </a:ln>
        </p:spPr>
        <p:txBody>
          <a:bodyPr/>
          <a:lstStyle/>
          <a:p>
            <a:pPr defTabSz="922338"/>
            <a:fld id="{2D42AD98-AC94-426F-B7D0-A61BB063B535}" type="slidenum">
              <a:rPr lang="fr-CA" altLang="en-US" smtClean="0"/>
              <a:pPr defTabSz="922338"/>
              <a:t>29</a:t>
            </a:fld>
            <a:endParaRPr lang="fr-CA" altLang="en-US" dirty="0"/>
          </a:p>
        </p:txBody>
      </p:sp>
      <p:sp>
        <p:nvSpPr>
          <p:cNvPr id="153603" name="Rectangle 7"/>
          <p:cNvSpPr txBox="1">
            <a:spLocks noGrp="1" noChangeArrowheads="1"/>
          </p:cNvSpPr>
          <p:nvPr/>
        </p:nvSpPr>
        <p:spPr>
          <a:xfrm>
            <a:off x="3972560" y="8773960"/>
            <a:ext cx="3037840" cy="462119"/>
          </a:xfrm>
          <a:prstGeom prst="rect">
            <a:avLst/>
          </a:prstGeom>
          <a:noFill/>
          <a:ln w="9525">
            <a:noFill/>
            <a:miter lim="800000"/>
          </a:ln>
        </p:spPr>
        <p:txBody>
          <a:bodyPr lIns="93712" tIns="46855" rIns="93712" bIns="46855" anchor="b"/>
          <a:lstStyle/>
          <a:p>
            <a:pPr algn="r" defTabSz="933450"/>
            <a:fld id="{3E99E871-EF57-4A20-AC18-AB67258E78AA}" type="slidenum">
              <a:rPr lang="fr-CA" altLang="en-US" sz="1200" smtClean="0"/>
              <a:pPr algn="r" defTabSz="933450"/>
              <a:t>29</a:t>
            </a:fld>
            <a:endParaRPr lang="fr-CA" altLang="en-US" sz="1200" dirty="0"/>
          </a:p>
        </p:txBody>
      </p:sp>
      <p:sp>
        <p:nvSpPr>
          <p:cNvPr id="596995" name="Rectangle 2"/>
          <p:cNvSpPr>
            <a:spLocks noGrp="1" noRot="1" noChangeAspect="1" noChangeArrowheads="1" noTextEdit="1"/>
          </p:cNvSpPr>
          <p:nvPr>
            <p:ph type="sldImg"/>
          </p:nvPr>
        </p:nvSpPr>
        <p:spPr>
          <a:xfrm>
            <a:off x="247650" y="825500"/>
            <a:ext cx="3771900" cy="2828925"/>
          </a:xfrm>
          <a:extLst>
            <a:ext uri="{FAA26D3D-D897-4be2-8F04-BA451C77F1D7}"/>
          </a:extLst>
        </p:spPr>
      </p:sp>
      <p:sp>
        <p:nvSpPr>
          <p:cNvPr id="153605" name="Rectangle 3"/>
          <p:cNvSpPr>
            <a:spLocks noGrp="1" noChangeArrowheads="1"/>
          </p:cNvSpPr>
          <p:nvPr>
            <p:ph type="body" idx="1"/>
          </p:nvPr>
        </p:nvSpPr>
        <p:spPr>
          <a:xfrm>
            <a:off x="228813" y="4125952"/>
            <a:ext cx="6499224" cy="4498170"/>
          </a:xfrm>
          <a:noFill/>
        </p:spPr>
        <p:txBody>
          <a:bodyPr lIns="93712" tIns="46855" rIns="93712" bIns="46855"/>
          <a:lstStyle/>
          <a:p>
            <a:endParaRPr lang="fr-CA" altLang="en-US" sz="1100" dirty="0">
              <a:latin typeface="Arial" pitchFamily="34" charset="0"/>
              <a:ea typeface="ＭＳ Ｐゴシック" pitchFamily="34" charset="-128"/>
            </a:endParaRPr>
          </a:p>
        </p:txBody>
      </p:sp>
      <p:sp>
        <p:nvSpPr>
          <p:cNvPr id="153606"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3109155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miter lim="800000"/>
          </a:ln>
        </p:spPr>
        <p:txBody>
          <a:bodyPr/>
          <a:lstStyle/>
          <a:p>
            <a:pPr defTabSz="922338"/>
            <a:fld id="{8F273907-7DA7-4E95-A575-1D72D015D34C}" type="slidenum">
              <a:rPr lang="fr-CA" altLang="en-US" smtClean="0"/>
              <a:pPr defTabSz="922338"/>
              <a:t>3</a:t>
            </a:fld>
            <a:endParaRPr lang="fr-CA" altLang="en-US" dirty="0"/>
          </a:p>
        </p:txBody>
      </p:sp>
      <p:sp>
        <p:nvSpPr>
          <p:cNvPr id="348162" name="Rectangle 2"/>
          <p:cNvSpPr>
            <a:spLocks noGrp="1" noRot="1" noChangeAspect="1" noChangeArrowheads="1" noTextEdit="1"/>
          </p:cNvSpPr>
          <p:nvPr>
            <p:ph type="sldImg"/>
          </p:nvPr>
        </p:nvSpPr>
        <p:spPr>
          <a:xfrm>
            <a:off x="214313" y="896938"/>
            <a:ext cx="3627437" cy="2719387"/>
          </a:xfrm>
          <a:extLst>
            <a:ext uri="{FAA26D3D-D897-4be2-8F04-BA451C77F1D7}"/>
          </a:extLst>
        </p:spPr>
      </p:sp>
      <p:sp>
        <p:nvSpPr>
          <p:cNvPr id="102404" name="Rectangle 3"/>
          <p:cNvSpPr>
            <a:spLocks noGrp="1" noChangeArrowheads="1"/>
          </p:cNvSpPr>
          <p:nvPr>
            <p:ph type="body" idx="1"/>
          </p:nvPr>
        </p:nvSpPr>
        <p:spPr>
          <a:xfrm>
            <a:off x="283593" y="4047093"/>
            <a:ext cx="6150342" cy="4498170"/>
          </a:xfrm>
          <a:noFill/>
        </p:spPr>
        <p:txBody>
          <a:bodyPr/>
          <a:lstStyle/>
          <a:p>
            <a:endParaRPr lang="fr-CA" altLang="en-US" dirty="0">
              <a:latin typeface="Arial" pitchFamily="34" charset="0"/>
              <a:ea typeface="ＭＳ Ｐゴシック" pitchFamily="34" charset="-128"/>
            </a:endParaRPr>
          </a:p>
        </p:txBody>
      </p:sp>
      <p:sp>
        <p:nvSpPr>
          <p:cNvPr id="102405"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32290924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a:ln>
            <a:miter lim="800000"/>
          </a:ln>
        </p:spPr>
        <p:txBody>
          <a:bodyPr/>
          <a:lstStyle/>
          <a:p>
            <a:pPr defTabSz="922338"/>
            <a:fld id="{2376A644-9509-4478-8CBC-D415FAFAD6D8}" type="slidenum">
              <a:rPr lang="fr-CA" altLang="en-US" smtClean="0"/>
              <a:pPr defTabSz="922338"/>
              <a:t>30</a:t>
            </a:fld>
            <a:endParaRPr lang="fr-CA" altLang="en-US" dirty="0"/>
          </a:p>
        </p:txBody>
      </p:sp>
      <p:sp>
        <p:nvSpPr>
          <p:cNvPr id="154627" name="Rectangle 7"/>
          <p:cNvSpPr txBox="1">
            <a:spLocks noGrp="1" noChangeArrowheads="1"/>
          </p:cNvSpPr>
          <p:nvPr/>
        </p:nvSpPr>
        <p:spPr>
          <a:xfrm>
            <a:off x="3972560" y="8773960"/>
            <a:ext cx="3037840" cy="462119"/>
          </a:xfrm>
          <a:prstGeom prst="rect">
            <a:avLst/>
          </a:prstGeom>
          <a:noFill/>
          <a:ln w="9525">
            <a:noFill/>
            <a:miter lim="800000"/>
          </a:ln>
        </p:spPr>
        <p:txBody>
          <a:bodyPr lIns="93712" tIns="46855" rIns="93712" bIns="46855" anchor="b"/>
          <a:lstStyle/>
          <a:p>
            <a:pPr algn="r" defTabSz="933450"/>
            <a:fld id="{682E367E-222A-4D16-8733-D7E77776CBF4}" type="slidenum">
              <a:rPr lang="fr-CA" altLang="en-US" sz="1200" smtClean="0"/>
              <a:pPr algn="r" defTabSz="933450"/>
              <a:t>30</a:t>
            </a:fld>
            <a:endParaRPr lang="fr-CA" altLang="en-US" sz="1200" dirty="0"/>
          </a:p>
        </p:txBody>
      </p:sp>
      <p:sp>
        <p:nvSpPr>
          <p:cNvPr id="599043" name="Rectangle 2"/>
          <p:cNvSpPr>
            <a:spLocks noGrp="1" noRot="1" noChangeAspect="1" noChangeArrowheads="1" noTextEdit="1"/>
          </p:cNvSpPr>
          <p:nvPr>
            <p:ph type="sldImg"/>
          </p:nvPr>
        </p:nvSpPr>
        <p:spPr>
          <a:xfrm>
            <a:off x="198438" y="825500"/>
            <a:ext cx="3678237" cy="2759075"/>
          </a:xfrm>
          <a:extLst>
            <a:ext uri="{FAA26D3D-D897-4be2-8F04-BA451C77F1D7}"/>
          </a:extLst>
        </p:spPr>
      </p:sp>
      <p:sp>
        <p:nvSpPr>
          <p:cNvPr id="156677" name="Rectangle 3"/>
          <p:cNvSpPr>
            <a:spLocks noGrp="1" noChangeArrowheads="1"/>
          </p:cNvSpPr>
          <p:nvPr>
            <p:ph type="body" idx="1"/>
          </p:nvPr>
        </p:nvSpPr>
        <p:spPr>
          <a:xfrm>
            <a:off x="228812" y="4047093"/>
            <a:ext cx="6662364" cy="4934930"/>
          </a:xfrm>
        </p:spPr>
        <p:txBody>
          <a:bodyPr lIns="93712" tIns="46855" rIns="93712" bIns="46855"/>
          <a:lstStyle/>
          <a:p>
            <a:pPr>
              <a:defRPr/>
            </a:pPr>
            <a:endParaRPr lang="fr-CA" altLang="en-US" dirty="0">
              <a:latin typeface="Arial" pitchFamily="34" charset="0"/>
              <a:ea typeface="ＭＳ Ｐゴシック" pitchFamily="34" charset="-128"/>
              <a:cs typeface="Arial" pitchFamily="34" charset="0"/>
            </a:endParaRPr>
          </a:p>
        </p:txBody>
      </p:sp>
      <p:sp>
        <p:nvSpPr>
          <p:cNvPr id="154630"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31948887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a:ln>
            <a:miter lim="800000"/>
          </a:ln>
        </p:spPr>
        <p:txBody>
          <a:bodyPr/>
          <a:lstStyle/>
          <a:p>
            <a:pPr defTabSz="922338"/>
            <a:fld id="{3AD45A66-3835-4C04-A9EF-323A8682C1ED}" type="slidenum">
              <a:rPr lang="fr-CA" altLang="en-US" smtClean="0"/>
              <a:pPr defTabSz="922338"/>
              <a:t>31</a:t>
            </a:fld>
            <a:endParaRPr lang="fr-CA" altLang="en-US" dirty="0"/>
          </a:p>
        </p:txBody>
      </p:sp>
      <p:sp>
        <p:nvSpPr>
          <p:cNvPr id="155651" name="Rectangle 7"/>
          <p:cNvSpPr txBox="1">
            <a:spLocks noGrp="1" noChangeArrowheads="1"/>
          </p:cNvSpPr>
          <p:nvPr/>
        </p:nvSpPr>
        <p:spPr>
          <a:xfrm>
            <a:off x="3972560" y="8773960"/>
            <a:ext cx="3037840" cy="462119"/>
          </a:xfrm>
          <a:prstGeom prst="rect">
            <a:avLst/>
          </a:prstGeom>
          <a:noFill/>
          <a:ln w="9525">
            <a:noFill/>
            <a:miter lim="800000"/>
          </a:ln>
        </p:spPr>
        <p:txBody>
          <a:bodyPr lIns="93712" tIns="46855" rIns="93712" bIns="46855" anchor="b"/>
          <a:lstStyle/>
          <a:p>
            <a:pPr algn="r" defTabSz="933450"/>
            <a:fld id="{6F54A693-74A3-4EDC-8123-76B6E108C43E}" type="slidenum">
              <a:rPr lang="fr-CA" altLang="en-US" sz="1200" smtClean="0"/>
              <a:pPr algn="r" defTabSz="933450"/>
              <a:t>31</a:t>
            </a:fld>
            <a:endParaRPr lang="fr-CA" altLang="en-US" sz="1200" dirty="0"/>
          </a:p>
        </p:txBody>
      </p:sp>
      <p:sp>
        <p:nvSpPr>
          <p:cNvPr id="665603" name="Rectangle 2"/>
          <p:cNvSpPr>
            <a:spLocks noGrp="1" noRot="1" noChangeAspect="1" noChangeArrowheads="1" noTextEdit="1"/>
          </p:cNvSpPr>
          <p:nvPr>
            <p:ph type="sldImg"/>
          </p:nvPr>
        </p:nvSpPr>
        <p:spPr>
          <a:xfrm>
            <a:off x="355600" y="896938"/>
            <a:ext cx="3582988" cy="2687637"/>
          </a:xfrm>
          <a:extLst>
            <a:ext uri="{FAA26D3D-D897-4be2-8F04-BA451C77F1D7}"/>
          </a:extLst>
        </p:spPr>
      </p:sp>
      <p:sp>
        <p:nvSpPr>
          <p:cNvPr id="155653" name="Rectangle 3"/>
          <p:cNvSpPr>
            <a:spLocks noGrp="1" noChangeArrowheads="1"/>
          </p:cNvSpPr>
          <p:nvPr>
            <p:ph type="body" idx="1"/>
          </p:nvPr>
        </p:nvSpPr>
        <p:spPr>
          <a:xfrm>
            <a:off x="228813" y="4125952"/>
            <a:ext cx="6499224" cy="4498170"/>
          </a:xfrm>
          <a:noFill/>
        </p:spPr>
        <p:txBody>
          <a:bodyPr lIns="93712" tIns="46855" rIns="93712" bIns="46855"/>
          <a:lstStyle/>
          <a:p>
            <a:endParaRPr lang="fr-CA" altLang="en-US" dirty="0">
              <a:latin typeface="Arial" pitchFamily="34" charset="0"/>
              <a:ea typeface="ＭＳ Ｐゴシック" pitchFamily="34" charset="-128"/>
            </a:endParaRPr>
          </a:p>
        </p:txBody>
      </p:sp>
      <p:sp>
        <p:nvSpPr>
          <p:cNvPr id="155654"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40057204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miter lim="800000"/>
          </a:ln>
        </p:spPr>
        <p:txBody>
          <a:bodyPr/>
          <a:lstStyle/>
          <a:p>
            <a:pPr defTabSz="922338"/>
            <a:fld id="{0F476D0C-F8FF-4CDE-B3D6-5AFE1A55DD72}" type="slidenum">
              <a:rPr lang="fr-CA" altLang="en-US" smtClean="0"/>
              <a:pPr defTabSz="922338"/>
              <a:t>32</a:t>
            </a:fld>
            <a:endParaRPr lang="fr-CA" altLang="en-US" dirty="0"/>
          </a:p>
        </p:txBody>
      </p:sp>
      <p:sp>
        <p:nvSpPr>
          <p:cNvPr id="156675" name="Rectangle 7"/>
          <p:cNvSpPr txBox="1">
            <a:spLocks noGrp="1" noChangeArrowheads="1"/>
          </p:cNvSpPr>
          <p:nvPr/>
        </p:nvSpPr>
        <p:spPr>
          <a:xfrm>
            <a:off x="3972560" y="8773960"/>
            <a:ext cx="3037840" cy="462119"/>
          </a:xfrm>
          <a:prstGeom prst="rect">
            <a:avLst/>
          </a:prstGeom>
          <a:noFill/>
          <a:ln w="9525">
            <a:noFill/>
            <a:miter lim="800000"/>
          </a:ln>
        </p:spPr>
        <p:txBody>
          <a:bodyPr lIns="93712" tIns="46855" rIns="93712" bIns="46855" anchor="b"/>
          <a:lstStyle/>
          <a:p>
            <a:pPr algn="r" defTabSz="933450"/>
            <a:fld id="{483D191B-0A96-4C5D-80AA-310A0A444A74}" type="slidenum">
              <a:rPr lang="fr-CA" altLang="en-US" sz="1200" smtClean="0"/>
              <a:pPr algn="r" defTabSz="933450"/>
              <a:t>32</a:t>
            </a:fld>
            <a:endParaRPr lang="fr-CA" altLang="en-US" sz="1200" dirty="0"/>
          </a:p>
        </p:txBody>
      </p:sp>
      <p:sp>
        <p:nvSpPr>
          <p:cNvPr id="601091" name="Rectangle 2"/>
          <p:cNvSpPr>
            <a:spLocks noGrp="1" noRot="1" noChangeAspect="1" noChangeArrowheads="1" noTextEdit="1"/>
          </p:cNvSpPr>
          <p:nvPr>
            <p:ph type="sldImg"/>
          </p:nvPr>
        </p:nvSpPr>
        <p:spPr>
          <a:xfrm>
            <a:off x="344488" y="896938"/>
            <a:ext cx="3676650" cy="2757487"/>
          </a:xfrm>
          <a:extLst>
            <a:ext uri="{FAA26D3D-D897-4be2-8F04-BA451C77F1D7}"/>
          </a:extLst>
        </p:spPr>
      </p:sp>
      <p:sp>
        <p:nvSpPr>
          <p:cNvPr id="156677" name="Rectangle 3"/>
          <p:cNvSpPr>
            <a:spLocks noGrp="1" noChangeArrowheads="1"/>
          </p:cNvSpPr>
          <p:nvPr>
            <p:ph type="body" idx="1"/>
          </p:nvPr>
        </p:nvSpPr>
        <p:spPr>
          <a:xfrm>
            <a:off x="228813" y="4125952"/>
            <a:ext cx="6499224" cy="4498170"/>
          </a:xfrm>
          <a:noFill/>
        </p:spPr>
        <p:txBody>
          <a:bodyPr lIns="93712" tIns="46855" rIns="93712" bIns="46855"/>
          <a:lstStyle/>
          <a:p>
            <a:endParaRPr lang="fr-CA" altLang="en-US" dirty="0">
              <a:latin typeface="Arial" pitchFamily="34" charset="0"/>
              <a:ea typeface="ＭＳ Ｐゴシック" pitchFamily="34" charset="-128"/>
            </a:endParaRPr>
          </a:p>
        </p:txBody>
      </p:sp>
      <p:sp>
        <p:nvSpPr>
          <p:cNvPr id="156678"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12246102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miter lim="800000"/>
          </a:ln>
        </p:spPr>
        <p:txBody>
          <a:bodyPr/>
          <a:lstStyle/>
          <a:p>
            <a:pPr defTabSz="922338"/>
            <a:fld id="{0F476D0C-F8FF-4CDE-B3D6-5AFE1A55DD72}" type="slidenum">
              <a:rPr lang="fr-CA" altLang="en-US" smtClean="0"/>
              <a:pPr defTabSz="922338"/>
              <a:t>33</a:t>
            </a:fld>
            <a:endParaRPr lang="fr-CA" altLang="en-US" dirty="0"/>
          </a:p>
        </p:txBody>
      </p:sp>
      <p:sp>
        <p:nvSpPr>
          <p:cNvPr id="156675" name="Rectangle 7"/>
          <p:cNvSpPr txBox="1">
            <a:spLocks noGrp="1" noChangeArrowheads="1"/>
          </p:cNvSpPr>
          <p:nvPr/>
        </p:nvSpPr>
        <p:spPr>
          <a:xfrm>
            <a:off x="3972560" y="8773960"/>
            <a:ext cx="3037840" cy="462119"/>
          </a:xfrm>
          <a:prstGeom prst="rect">
            <a:avLst/>
          </a:prstGeom>
          <a:noFill/>
          <a:ln w="9525">
            <a:noFill/>
            <a:miter lim="800000"/>
          </a:ln>
        </p:spPr>
        <p:txBody>
          <a:bodyPr lIns="93712" tIns="46855" rIns="93712" bIns="46855" anchor="b"/>
          <a:lstStyle/>
          <a:p>
            <a:pPr algn="r" defTabSz="933450"/>
            <a:fld id="{483D191B-0A96-4C5D-80AA-310A0A444A74}" type="slidenum">
              <a:rPr lang="fr-CA" altLang="en-US" sz="1200" smtClean="0"/>
              <a:pPr algn="r" defTabSz="933450"/>
              <a:t>33</a:t>
            </a:fld>
            <a:endParaRPr lang="fr-CA" altLang="en-US" sz="1200" dirty="0"/>
          </a:p>
        </p:txBody>
      </p:sp>
      <p:sp>
        <p:nvSpPr>
          <p:cNvPr id="601091" name="Rectangle 2"/>
          <p:cNvSpPr>
            <a:spLocks noGrp="1" noRot="1" noChangeAspect="1" noChangeArrowheads="1" noTextEdit="1"/>
          </p:cNvSpPr>
          <p:nvPr>
            <p:ph type="sldImg"/>
          </p:nvPr>
        </p:nvSpPr>
        <p:spPr>
          <a:xfrm>
            <a:off x="344488" y="896938"/>
            <a:ext cx="3676650" cy="2757487"/>
          </a:xfrm>
          <a:extLst>
            <a:ext uri="{FAA26D3D-D897-4be2-8F04-BA451C77F1D7}"/>
          </a:extLst>
        </p:spPr>
      </p:sp>
      <p:sp>
        <p:nvSpPr>
          <p:cNvPr id="156677" name="Rectangle 3"/>
          <p:cNvSpPr>
            <a:spLocks noGrp="1" noChangeArrowheads="1"/>
          </p:cNvSpPr>
          <p:nvPr>
            <p:ph type="body" idx="1"/>
          </p:nvPr>
        </p:nvSpPr>
        <p:spPr>
          <a:xfrm>
            <a:off x="228813" y="4125952"/>
            <a:ext cx="6499224" cy="4498170"/>
          </a:xfrm>
          <a:noFill/>
        </p:spPr>
        <p:txBody>
          <a:bodyPr lIns="93712" tIns="46855" rIns="93712" bIns="46855"/>
          <a:lstStyle/>
          <a:p>
            <a:endParaRPr lang="fr-CA" altLang="en-US" dirty="0">
              <a:latin typeface="Arial" pitchFamily="34" charset="0"/>
              <a:ea typeface="ＭＳ Ｐゴシック" pitchFamily="34" charset="-128"/>
            </a:endParaRPr>
          </a:p>
        </p:txBody>
      </p:sp>
      <p:sp>
        <p:nvSpPr>
          <p:cNvPr id="156678"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9897173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miter lim="800000"/>
          </a:ln>
        </p:spPr>
        <p:txBody>
          <a:bodyPr/>
          <a:lstStyle/>
          <a:p>
            <a:pPr defTabSz="922338"/>
            <a:fld id="{0F476D0C-F8FF-4CDE-B3D6-5AFE1A55DD72}" type="slidenum">
              <a:rPr lang="fr-CA" altLang="en-US" smtClean="0"/>
              <a:pPr defTabSz="922338"/>
              <a:t>34</a:t>
            </a:fld>
            <a:endParaRPr lang="fr-CA" altLang="en-US" dirty="0"/>
          </a:p>
        </p:txBody>
      </p:sp>
      <p:sp>
        <p:nvSpPr>
          <p:cNvPr id="156675" name="Rectangle 7"/>
          <p:cNvSpPr txBox="1">
            <a:spLocks noGrp="1" noChangeArrowheads="1"/>
          </p:cNvSpPr>
          <p:nvPr/>
        </p:nvSpPr>
        <p:spPr>
          <a:xfrm>
            <a:off x="3972560" y="8773960"/>
            <a:ext cx="3037840" cy="462119"/>
          </a:xfrm>
          <a:prstGeom prst="rect">
            <a:avLst/>
          </a:prstGeom>
          <a:noFill/>
          <a:ln w="9525">
            <a:noFill/>
            <a:miter lim="800000"/>
          </a:ln>
        </p:spPr>
        <p:txBody>
          <a:bodyPr lIns="93712" tIns="46855" rIns="93712" bIns="46855" anchor="b"/>
          <a:lstStyle/>
          <a:p>
            <a:pPr algn="r" defTabSz="933450"/>
            <a:fld id="{483D191B-0A96-4C5D-80AA-310A0A444A74}" type="slidenum">
              <a:rPr lang="fr-CA" altLang="en-US" sz="1200" smtClean="0"/>
              <a:pPr algn="r" defTabSz="933450"/>
              <a:t>34</a:t>
            </a:fld>
            <a:endParaRPr lang="fr-CA" altLang="en-US" sz="1200" dirty="0"/>
          </a:p>
        </p:txBody>
      </p:sp>
      <p:sp>
        <p:nvSpPr>
          <p:cNvPr id="601091" name="Rectangle 2"/>
          <p:cNvSpPr>
            <a:spLocks noGrp="1" noRot="1" noChangeAspect="1" noChangeArrowheads="1" noTextEdit="1"/>
          </p:cNvSpPr>
          <p:nvPr>
            <p:ph type="sldImg"/>
          </p:nvPr>
        </p:nvSpPr>
        <p:spPr>
          <a:xfrm>
            <a:off x="344488" y="896938"/>
            <a:ext cx="3676650" cy="2757487"/>
          </a:xfrm>
          <a:extLst>
            <a:ext uri="{FAA26D3D-D897-4be2-8F04-BA451C77F1D7}"/>
          </a:extLst>
        </p:spPr>
      </p:sp>
      <p:sp>
        <p:nvSpPr>
          <p:cNvPr id="156677" name="Rectangle 3"/>
          <p:cNvSpPr>
            <a:spLocks noGrp="1" noChangeArrowheads="1"/>
          </p:cNvSpPr>
          <p:nvPr>
            <p:ph type="body" idx="1"/>
          </p:nvPr>
        </p:nvSpPr>
        <p:spPr>
          <a:xfrm>
            <a:off x="228813" y="4125952"/>
            <a:ext cx="6499224" cy="4498170"/>
          </a:xfrm>
          <a:noFill/>
        </p:spPr>
        <p:txBody>
          <a:bodyPr lIns="93712" tIns="46855" rIns="93712" bIns="46855"/>
          <a:lstStyle/>
          <a:p>
            <a:pPr lvl="0">
              <a:spcAft>
                <a:spcPct val="20000"/>
              </a:spcAft>
              <a:defRPr/>
            </a:pPr>
            <a:endParaRPr lang="fr-CA" altLang="en-US" dirty="0">
              <a:latin typeface="Arial" pitchFamily="34" charset="0"/>
              <a:ea typeface="ＭＳ Ｐゴシック" pitchFamily="34" charset="-128"/>
            </a:endParaRPr>
          </a:p>
        </p:txBody>
      </p:sp>
      <p:sp>
        <p:nvSpPr>
          <p:cNvPr id="156678"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10953042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Header Placeholder 3"/>
          <p:cNvSpPr>
            <a:spLocks noGrp="1"/>
          </p:cNvSpPr>
          <p:nvPr>
            <p:ph type="hdr" sz="quarter" idx="10"/>
          </p:nvPr>
        </p:nvSpPr>
        <p:spPr/>
        <p:txBody>
          <a:bodyPr/>
          <a:lstStyle/>
          <a:p>
            <a:pPr>
              <a:defRPr/>
            </a:pPr>
            <a:r>
              <a:rPr lang="fr-CA" altLang="en-US" noProof="0"/>
              <a:t>Formation des nouveaux commissaires de la SPR</a:t>
            </a:r>
            <a:endParaRPr lang="fr-CA" altLang="en-US" noProof="0" dirty="0"/>
          </a:p>
        </p:txBody>
      </p:sp>
      <p:sp>
        <p:nvSpPr>
          <p:cNvPr id="6" name="Slide Number Placeholder 5"/>
          <p:cNvSpPr>
            <a:spLocks noGrp="1"/>
          </p:cNvSpPr>
          <p:nvPr>
            <p:ph type="sldNum" sz="quarter" idx="12"/>
          </p:nvPr>
        </p:nvSpPr>
        <p:spPr/>
        <p:txBody>
          <a:bodyPr/>
          <a:lstStyle/>
          <a:p>
            <a:pPr>
              <a:defRPr/>
            </a:pPr>
            <a:fld id="{A31B7B11-0E30-4874-A592-3D7A5079A1DA}" type="slidenum">
              <a:rPr lang="fr-CA" altLang="en-US" noProof="0" smtClean="0"/>
              <a:pPr>
                <a:defRPr/>
              </a:pPr>
              <a:t>35</a:t>
            </a:fld>
            <a:endParaRPr lang="fr-CA" altLang="en-US" noProof="0" dirty="0"/>
          </a:p>
        </p:txBody>
      </p:sp>
    </p:spTree>
    <p:extLst>
      <p:ext uri="{BB962C8B-B14F-4D97-AF65-F5344CB8AC3E}">
        <p14:creationId xmlns:p14="http://schemas.microsoft.com/office/powerpoint/2010/main" val="1518013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miter lim="800000"/>
          </a:ln>
        </p:spPr>
        <p:txBody>
          <a:bodyPr/>
          <a:lstStyle/>
          <a:p>
            <a:pPr defTabSz="922338"/>
            <a:fld id="{F450E5FB-AF1E-4247-BD0C-4A98F1807792}" type="slidenum">
              <a:rPr lang="fr-CA" altLang="en-US" smtClean="0"/>
              <a:pPr defTabSz="922338"/>
              <a:t>4</a:t>
            </a:fld>
            <a:endParaRPr lang="fr-CA" altLang="en-US" dirty="0"/>
          </a:p>
        </p:txBody>
      </p:sp>
      <p:sp>
        <p:nvSpPr>
          <p:cNvPr id="285698" name="Rectangle 2"/>
          <p:cNvSpPr>
            <a:spLocks noGrp="1" noRot="1" noChangeAspect="1" noChangeArrowheads="1" noTextEdit="1"/>
          </p:cNvSpPr>
          <p:nvPr>
            <p:ph type="sldImg"/>
          </p:nvPr>
        </p:nvSpPr>
        <p:spPr>
          <a:xfrm>
            <a:off x="336550" y="896938"/>
            <a:ext cx="3667125" cy="2751137"/>
          </a:xfrm>
          <a:extLst>
            <a:ext uri="{FAA26D3D-D897-4be2-8F04-BA451C77F1D7}"/>
          </a:extLst>
        </p:spPr>
      </p:sp>
      <p:sp>
        <p:nvSpPr>
          <p:cNvPr id="104452" name="Rectangle 3"/>
          <p:cNvSpPr>
            <a:spLocks noGrp="1" noChangeArrowheads="1"/>
          </p:cNvSpPr>
          <p:nvPr>
            <p:ph type="body" idx="1"/>
          </p:nvPr>
        </p:nvSpPr>
        <p:spPr>
          <a:noFill/>
        </p:spPr>
        <p:txBody>
          <a:bodyPr/>
          <a:lstStyle/>
          <a:p>
            <a:endParaRPr lang="fr-CA" altLang="en-US" dirty="0">
              <a:latin typeface="Arial" pitchFamily="34" charset="0"/>
              <a:ea typeface="ＭＳ Ｐゴシック" pitchFamily="34" charset="-128"/>
            </a:endParaRPr>
          </a:p>
        </p:txBody>
      </p:sp>
      <p:sp>
        <p:nvSpPr>
          <p:cNvPr id="104453"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3603640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miter lim="800000"/>
          </a:ln>
        </p:spPr>
        <p:txBody>
          <a:bodyPr/>
          <a:lstStyle/>
          <a:p>
            <a:pPr defTabSz="922338"/>
            <a:fld id="{B252DAD6-E58D-4DA2-ADF6-5DAF0A507955}" type="slidenum">
              <a:rPr lang="fr-CA" altLang="en-US" smtClean="0"/>
              <a:pPr defTabSz="922338"/>
              <a:t>5</a:t>
            </a:fld>
            <a:endParaRPr lang="fr-CA" altLang="en-US" dirty="0"/>
          </a:p>
        </p:txBody>
      </p:sp>
      <p:sp>
        <p:nvSpPr>
          <p:cNvPr id="666626" name="Rectangle 2"/>
          <p:cNvSpPr>
            <a:spLocks noGrp="1" noRot="1" noChangeAspect="1" noChangeArrowheads="1" noTextEdit="1"/>
          </p:cNvSpPr>
          <p:nvPr>
            <p:ph type="sldImg"/>
          </p:nvPr>
        </p:nvSpPr>
        <p:spPr>
          <a:xfrm>
            <a:off x="233363" y="969963"/>
            <a:ext cx="3603625" cy="2701925"/>
          </a:xfrm>
          <a:extLst>
            <a:ext uri="{FAA26D3D-D897-4be2-8F04-BA451C77F1D7}"/>
          </a:extLst>
        </p:spPr>
      </p:sp>
      <p:sp>
        <p:nvSpPr>
          <p:cNvPr id="108548" name="Rectangle 3"/>
          <p:cNvSpPr>
            <a:spLocks noGrp="1" noChangeArrowheads="1"/>
          </p:cNvSpPr>
          <p:nvPr>
            <p:ph type="body" idx="1"/>
          </p:nvPr>
        </p:nvSpPr>
        <p:spPr>
          <a:xfrm>
            <a:off x="228813" y="4196928"/>
            <a:ext cx="6499224" cy="4498170"/>
          </a:xfrm>
          <a:noFill/>
        </p:spPr>
        <p:txBody>
          <a:bodyPr/>
          <a:lstStyle/>
          <a:p>
            <a:endParaRPr lang="fr-CA" altLang="en-US" sz="1100" b="0" dirty="0">
              <a:solidFill>
                <a:schemeClr val="tx1"/>
              </a:solidFill>
              <a:latin typeface="Arial" pitchFamily="34" charset="0"/>
              <a:ea typeface="ＭＳ Ｐゴシック" pitchFamily="34" charset="-128"/>
            </a:endParaRPr>
          </a:p>
        </p:txBody>
      </p:sp>
      <p:sp>
        <p:nvSpPr>
          <p:cNvPr id="108549"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2503551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miter lim="800000"/>
          </a:ln>
        </p:spPr>
        <p:txBody>
          <a:bodyPr/>
          <a:lstStyle/>
          <a:p>
            <a:pPr defTabSz="922338"/>
            <a:fld id="{5EF9BB5F-18CC-44BB-BE9C-0E4A82BA7BA7}" type="slidenum">
              <a:rPr lang="fr-CA" altLang="en-US" smtClean="0"/>
              <a:pPr defTabSz="922338"/>
              <a:t>6</a:t>
            </a:fld>
            <a:endParaRPr lang="fr-CA" altLang="en-US" dirty="0"/>
          </a:p>
        </p:txBody>
      </p:sp>
      <p:sp>
        <p:nvSpPr>
          <p:cNvPr id="305154" name="Rectangle 2"/>
          <p:cNvSpPr>
            <a:spLocks noGrp="1" noRot="1" noChangeAspect="1" noChangeArrowheads="1" noTextEdit="1"/>
          </p:cNvSpPr>
          <p:nvPr>
            <p:ph type="sldImg"/>
          </p:nvPr>
        </p:nvSpPr>
        <p:spPr>
          <a:xfrm>
            <a:off x="290513" y="896938"/>
            <a:ext cx="3700462" cy="2774950"/>
          </a:xfrm>
          <a:extLst>
            <a:ext uri="{FAA26D3D-D897-4be2-8F04-BA451C77F1D7}"/>
          </a:extLst>
        </p:spPr>
      </p:sp>
      <p:sp>
        <p:nvSpPr>
          <p:cNvPr id="109572" name="Rectangle 3"/>
          <p:cNvSpPr>
            <a:spLocks noGrp="1" noChangeArrowheads="1"/>
          </p:cNvSpPr>
          <p:nvPr>
            <p:ph type="body" idx="1"/>
          </p:nvPr>
        </p:nvSpPr>
        <p:spPr>
          <a:xfrm>
            <a:off x="266138" y="4189039"/>
            <a:ext cx="6460669" cy="4578360"/>
          </a:xfrm>
          <a:noFill/>
        </p:spPr>
        <p:txBody>
          <a:bodyPr/>
          <a:lstStyle/>
          <a:p>
            <a:pPr>
              <a:lnSpc>
                <a:spcPct val="80000"/>
              </a:lnSpc>
              <a:spcAft>
                <a:spcPts val="600"/>
              </a:spcAft>
            </a:pPr>
            <a:endParaRPr lang="fr-CA" altLang="en-US" sz="1000" dirty="0">
              <a:latin typeface="Arial" pitchFamily="34" charset="0"/>
              <a:ea typeface="ＭＳ Ｐゴシック" pitchFamily="34" charset="-128"/>
              <a:cs typeface="Arial" pitchFamily="34" charset="0"/>
            </a:endParaRPr>
          </a:p>
        </p:txBody>
      </p:sp>
      <p:sp>
        <p:nvSpPr>
          <p:cNvPr id="109573"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2792239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miter lim="800000"/>
          </a:ln>
        </p:spPr>
        <p:txBody>
          <a:bodyPr/>
          <a:lstStyle/>
          <a:p>
            <a:pPr defTabSz="922338"/>
            <a:fld id="{31644ECC-6667-479B-B671-F8FB45E4AFBA}" type="slidenum">
              <a:rPr lang="fr-CA" altLang="en-US" smtClean="0"/>
              <a:pPr defTabSz="922338"/>
              <a:t>7</a:t>
            </a:fld>
            <a:endParaRPr lang="fr-CA" altLang="en-US" dirty="0"/>
          </a:p>
        </p:txBody>
      </p:sp>
      <p:sp>
        <p:nvSpPr>
          <p:cNvPr id="443394" name="Rectangle 2"/>
          <p:cNvSpPr>
            <a:spLocks noGrp="1" noRot="1" noChangeAspect="1" noChangeArrowheads="1" noTextEdit="1"/>
          </p:cNvSpPr>
          <p:nvPr>
            <p:ph type="sldImg"/>
          </p:nvPr>
        </p:nvSpPr>
        <p:spPr>
          <a:xfrm>
            <a:off x="544513" y="969963"/>
            <a:ext cx="3409950" cy="2557462"/>
          </a:xfrm>
          <a:extLst>
            <a:ext uri="{FAA26D3D-D897-4be2-8F04-BA451C77F1D7}"/>
          </a:extLst>
        </p:spPr>
      </p:sp>
      <p:sp>
        <p:nvSpPr>
          <p:cNvPr id="110596" name="Rectangle 3"/>
          <p:cNvSpPr>
            <a:spLocks noGrp="1" noChangeArrowheads="1"/>
          </p:cNvSpPr>
          <p:nvPr>
            <p:ph type="body" idx="1"/>
          </p:nvPr>
        </p:nvSpPr>
        <p:spPr>
          <a:xfrm>
            <a:off x="266873" y="4116489"/>
            <a:ext cx="6403481" cy="4722452"/>
          </a:xfrm>
          <a:noFill/>
        </p:spPr>
        <p:txBody>
          <a:bodyPr/>
          <a:lstStyle/>
          <a:p>
            <a:pPr algn="just"/>
            <a:endParaRPr lang="fr-CA" altLang="ja-JP" sz="1000" dirty="0">
              <a:latin typeface="Arial" pitchFamily="34" charset="0"/>
              <a:ea typeface="ＭＳ Ｐゴシック" pitchFamily="34" charset="-128"/>
            </a:endParaRPr>
          </a:p>
        </p:txBody>
      </p:sp>
      <p:sp>
        <p:nvSpPr>
          <p:cNvPr id="110597"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1818513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miter lim="800000"/>
          </a:ln>
        </p:spPr>
        <p:txBody>
          <a:bodyPr/>
          <a:lstStyle/>
          <a:p>
            <a:pPr defTabSz="922338"/>
            <a:fld id="{0243E27C-FF89-4FD6-BAB5-693FBC49DCD8}" type="slidenum">
              <a:rPr lang="fr-CA" altLang="en-US" smtClean="0"/>
              <a:pPr defTabSz="922338"/>
              <a:t>8</a:t>
            </a:fld>
            <a:endParaRPr lang="fr-CA" altLang="en-US" dirty="0"/>
          </a:p>
        </p:txBody>
      </p:sp>
      <p:sp>
        <p:nvSpPr>
          <p:cNvPr id="427010" name="Rectangle 2"/>
          <p:cNvSpPr>
            <a:spLocks noGrp="1" noRot="1" noChangeAspect="1" noChangeArrowheads="1" noTextEdit="1"/>
          </p:cNvSpPr>
          <p:nvPr>
            <p:ph type="sldImg"/>
          </p:nvPr>
        </p:nvSpPr>
        <p:spPr>
          <a:xfrm>
            <a:off x="341313" y="896938"/>
            <a:ext cx="3613150" cy="2709862"/>
          </a:xfrm>
          <a:extLst>
            <a:ext uri="{FAA26D3D-D897-4be2-8F04-BA451C77F1D7}"/>
          </a:extLst>
        </p:spPr>
      </p:sp>
      <p:sp>
        <p:nvSpPr>
          <p:cNvPr id="111620" name="Rectangle 3"/>
          <p:cNvSpPr>
            <a:spLocks noGrp="1" noChangeArrowheads="1"/>
          </p:cNvSpPr>
          <p:nvPr>
            <p:ph type="body" idx="1"/>
          </p:nvPr>
        </p:nvSpPr>
        <p:spPr>
          <a:noFill/>
        </p:spPr>
        <p:txBody>
          <a:bodyPr/>
          <a:lstStyle/>
          <a:p>
            <a:endParaRPr lang="fr-CA" altLang="en-US" sz="1000" dirty="0">
              <a:latin typeface="Arial" pitchFamily="34" charset="0"/>
              <a:ea typeface="ＭＳ Ｐゴシック" pitchFamily="34" charset="-128"/>
            </a:endParaRPr>
          </a:p>
        </p:txBody>
      </p:sp>
      <p:sp>
        <p:nvSpPr>
          <p:cNvPr id="111621" name="Footer Placeholder 4"/>
          <p:cNvSpPr>
            <a:spLocks noGrp="1"/>
          </p:cNvSpPr>
          <p:nvPr>
            <p:ph type="ftr" sz="quarter" idx="4"/>
          </p:nvPr>
        </p:nvSpPr>
        <p:spPr>
          <a:noFill/>
          <a:ln>
            <a:miter lim="800000"/>
          </a:ln>
        </p:spPr>
        <p:txBody>
          <a:bodyPr/>
          <a:lstStyle/>
          <a:p>
            <a:pPr defTabSz="922338"/>
            <a:r>
              <a:rPr lang="fr-CA" altLang="en-US" dirty="0"/>
              <a:t>Motifs de protection</a:t>
            </a:r>
          </a:p>
        </p:txBody>
      </p:sp>
    </p:spTree>
    <p:extLst>
      <p:ext uri="{BB962C8B-B14F-4D97-AF65-F5344CB8AC3E}">
        <p14:creationId xmlns:p14="http://schemas.microsoft.com/office/powerpoint/2010/main" val="435255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miter lim="800000"/>
          </a:ln>
        </p:spPr>
        <p:txBody>
          <a:bodyPr/>
          <a:lstStyle/>
          <a:p>
            <a:pPr defTabSz="934513"/>
            <a:fld id="{0A33F7F2-3978-40A3-AFFF-1C50FE7A4452}" type="slidenum">
              <a:rPr lang="fr-CA" altLang="en-US" smtClean="0"/>
              <a:pPr defTabSz="934513"/>
              <a:t>9</a:t>
            </a:fld>
            <a:endParaRPr lang="fr-CA" altLang="en-US" dirty="0"/>
          </a:p>
        </p:txBody>
      </p:sp>
      <p:sp>
        <p:nvSpPr>
          <p:cNvPr id="458754" name="Rectangle 2"/>
          <p:cNvSpPr>
            <a:spLocks noGrp="1" noRot="1" noChangeAspect="1" noChangeArrowheads="1" noTextEdit="1"/>
          </p:cNvSpPr>
          <p:nvPr>
            <p:ph type="sldImg"/>
          </p:nvPr>
        </p:nvSpPr>
        <p:spPr>
          <a:xfrm>
            <a:off x="481013" y="1047750"/>
            <a:ext cx="3530600" cy="2647950"/>
          </a:xfrm>
          <a:extLst>
            <a:ext uri="{FAA26D3D-D897-4be2-8F04-BA451C77F1D7}"/>
          </a:extLst>
        </p:spPr>
      </p:sp>
      <p:sp>
        <p:nvSpPr>
          <p:cNvPr id="113668" name="Rectangle 3"/>
          <p:cNvSpPr>
            <a:spLocks noGrp="1" noChangeArrowheads="1"/>
          </p:cNvSpPr>
          <p:nvPr>
            <p:ph type="body" idx="1"/>
          </p:nvPr>
        </p:nvSpPr>
        <p:spPr>
          <a:noFill/>
        </p:spPr>
        <p:txBody>
          <a:bodyPr/>
          <a:lstStyle/>
          <a:p>
            <a:endParaRPr lang="fr-CA" altLang="en-US" dirty="0">
              <a:latin typeface="Arial" pitchFamily="34" charset="0"/>
              <a:ea typeface="ＭＳ Ｐゴシック" pitchFamily="34" charset="-128"/>
            </a:endParaRPr>
          </a:p>
        </p:txBody>
      </p:sp>
    </p:spTree>
    <p:extLst>
      <p:ext uri="{BB962C8B-B14F-4D97-AF65-F5344CB8AC3E}">
        <p14:creationId xmlns:p14="http://schemas.microsoft.com/office/powerpoint/2010/main" val="28546708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4323" name="Rectangle 3"/>
          <p:cNvSpPr>
            <a:spLocks noGrp="1" noChangeArrowheads="1"/>
          </p:cNvSpPr>
          <p:nvPr>
            <p:ph type="ctrTitle"/>
          </p:nvPr>
        </p:nvSpPr>
        <p:spPr>
          <a:xfrm>
            <a:off x="2209800" y="2590800"/>
            <a:ext cx="5029200" cy="2057400"/>
          </a:xfrm>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defRPr sz="3200">
                <a:solidFill>
                  <a:schemeClr val="bg1"/>
                </a:solidFill>
              </a:defRPr>
            </a:lvl1pPr>
          </a:lstStyle>
          <a:p>
            <a:pPr lvl="0"/>
            <a:r>
              <a:rPr lang="en-CA" noProof="0"/>
              <a:t>Click to edit Master title style</a:t>
            </a:r>
            <a:endParaRPr lang="en-US" noProof="0"/>
          </a:p>
        </p:txBody>
      </p:sp>
      <p:sp>
        <p:nvSpPr>
          <p:cNvPr id="184324" name="Rectangle 4"/>
          <p:cNvSpPr>
            <a:spLocks noGrp="1" noChangeArrowheads="1"/>
          </p:cNvSpPr>
          <p:nvPr>
            <p:ph type="subTitle" idx="1"/>
          </p:nvPr>
        </p:nvSpPr>
        <p:spPr>
          <a:xfrm>
            <a:off x="2209800" y="5029200"/>
            <a:ext cx="5029200" cy="685800"/>
          </a:xfrm>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marL="0" indent="0">
              <a:buFont typeface="Wingdings" charset="0"/>
              <a:buNone/>
              <a:defRPr sz="1700" i="1">
                <a:solidFill>
                  <a:schemeClr val="bg1"/>
                </a:solidFill>
              </a:defRPr>
            </a:lvl1pPr>
          </a:lstStyle>
          <a:p>
            <a:pPr lvl="0"/>
            <a:r>
              <a:rPr lang="en-CA" noProof="0"/>
              <a:t>Click to edit Master subtitle style</a:t>
            </a:r>
            <a:endParaRPr lang="en-US" noProof="0"/>
          </a:p>
        </p:txBody>
      </p:sp>
      <p:pic>
        <p:nvPicPr>
          <p:cNvPr id="1026" name="Picture 2" descr="C:\Users\Francine\Documents\Francine\clients\logos\Commission-immigration-statut-refugie.jpg"/>
          <p:cNvPicPr>
            <a:picLocks noChangeAspect="1" noChangeArrowheads="1"/>
          </p:cNvPicPr>
          <p:nvPr userDrawn="1"/>
        </p:nvPicPr>
        <p:blipFill>
          <a:blip r:embed="rId2"/>
          <a:srcRect/>
          <a:stretch>
            <a:fillRect/>
          </a:stretch>
        </p:blipFill>
        <p:spPr bwMode="auto">
          <a:xfrm>
            <a:off x="0" y="-3148"/>
            <a:ext cx="9144000" cy="68639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Rectangle 15"/>
          <p:cNvSpPr>
            <a:spLocks noGrp="1" noChangeArrowheads="1"/>
          </p:cNvSpPr>
          <p:nvPr>
            <p:ph type="sldNum" sz="quarter" idx="10"/>
          </p:nvPr>
        </p:nvSpPr>
        <p:spPr/>
        <p:txBody>
          <a:bodyPr/>
          <a:lstStyle>
            <a:lvl1pPr>
              <a:defRPr/>
            </a:lvl1pPr>
          </a:lstStyle>
          <a:p>
            <a:pPr>
              <a:defRPr/>
            </a:pPr>
            <a:fld id="{1D4A154D-4747-435F-9631-7C8886C86E82}" type="slidenum">
              <a:rPr lang="en-US" altLang="en-US"/>
              <a:pPr>
                <a:defRPr/>
              </a:pPr>
              <a:t>‹#›</a:t>
            </a:fld>
            <a:endParaRPr lang="en-US" altLang="en-US" dirty="0"/>
          </a:p>
        </p:txBody>
      </p:sp>
      <p:pic>
        <p:nvPicPr>
          <p:cNvPr id="5"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1447800"/>
            <a:ext cx="1847850" cy="4648200"/>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1219200" y="1447800"/>
            <a:ext cx="5391150" cy="4648200"/>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Rectangle 15"/>
          <p:cNvSpPr>
            <a:spLocks noGrp="1" noChangeArrowheads="1"/>
          </p:cNvSpPr>
          <p:nvPr>
            <p:ph type="sldNum" sz="quarter" idx="10"/>
          </p:nvPr>
        </p:nvSpPr>
        <p:spPr/>
        <p:txBody>
          <a:bodyPr/>
          <a:lstStyle>
            <a:lvl1pPr>
              <a:defRPr/>
            </a:lvl1pPr>
          </a:lstStyle>
          <a:p>
            <a:pPr>
              <a:defRPr/>
            </a:pPr>
            <a:fld id="{D235CF80-B087-4464-9ED4-EAE6CC145794}" type="slidenum">
              <a:rPr lang="en-US" altLang="en-US"/>
              <a:pPr>
                <a:defRPr/>
              </a:pPr>
              <a:t>‹#›</a:t>
            </a:fld>
            <a:endParaRPr lang="en-US" altLang="en-US" dirty="0"/>
          </a:p>
        </p:txBody>
      </p:sp>
      <p:pic>
        <p:nvPicPr>
          <p:cNvPr id="5"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19200" y="1447800"/>
            <a:ext cx="7391400" cy="1143000"/>
          </a:xfrm>
        </p:spPr>
        <p:txBody>
          <a:bodyPr/>
          <a:lstStyle/>
          <a:p>
            <a:r>
              <a:rPr lang="en-CA"/>
              <a:t>Click to edit Master title style</a:t>
            </a:r>
            <a:endParaRPr lang="en-US"/>
          </a:p>
        </p:txBody>
      </p:sp>
      <p:sp>
        <p:nvSpPr>
          <p:cNvPr id="3" name="Table Placeholder 2"/>
          <p:cNvSpPr>
            <a:spLocks noGrp="1"/>
          </p:cNvSpPr>
          <p:nvPr>
            <p:ph type="tbl" idx="1"/>
          </p:nvPr>
        </p:nvSpPr>
        <p:spPr>
          <a:xfrm>
            <a:off x="1219200" y="2819400"/>
            <a:ext cx="7391400" cy="3276600"/>
          </a:xfrm>
        </p:spPr>
        <p:txBody>
          <a:bodyPr/>
          <a:lstStyle/>
          <a:p>
            <a:pPr lvl="0"/>
            <a:endParaRPr lang="en-US" noProof="0" dirty="0"/>
          </a:p>
        </p:txBody>
      </p:sp>
      <p:sp>
        <p:nvSpPr>
          <p:cNvPr id="4" name="Slide Number Placeholder 3"/>
          <p:cNvSpPr>
            <a:spLocks noGrp="1"/>
          </p:cNvSpPr>
          <p:nvPr>
            <p:ph type="sldNum" sz="quarter"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a:extLst>
        </p:spPr>
        <p:txBody>
          <a:bodyPr/>
          <a:lstStyle>
            <a:lvl1pPr>
              <a:defRPr/>
            </a:lvl1pPr>
          </a:lstStyle>
          <a:p>
            <a:pPr>
              <a:defRPr/>
            </a:pPr>
            <a:fld id="{CE4A329D-7400-4413-A42C-BA53A4515B97}" type="slidenum">
              <a:rPr lang="en-CA" altLang="en-US"/>
              <a:pPr>
                <a:defRPr/>
              </a:pPr>
              <a:t>‹#›</a:t>
            </a:fld>
            <a:endParaRPr lang="en-CA" altLang="en-US" dirty="0"/>
          </a:p>
        </p:txBody>
      </p:sp>
      <p:pic>
        <p:nvPicPr>
          <p:cNvPr id="5"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extLst>
      <p:ext uri="{BB962C8B-B14F-4D97-AF65-F5344CB8AC3E}">
        <p14:creationId xmlns:p14="http://schemas.microsoft.com/office/powerpoint/2010/main" val="4014216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Rectangle 15"/>
          <p:cNvSpPr>
            <a:spLocks noGrp="1" noChangeArrowheads="1"/>
          </p:cNvSpPr>
          <p:nvPr>
            <p:ph type="sldNum" sz="quarter" idx="10"/>
          </p:nvPr>
        </p:nvSpPr>
        <p:spPr/>
        <p:txBody>
          <a:bodyPr/>
          <a:lstStyle>
            <a:lvl1pPr>
              <a:defRPr/>
            </a:lvl1pPr>
          </a:lstStyle>
          <a:p>
            <a:pPr>
              <a:defRPr/>
            </a:pPr>
            <a:fld id="{76324CDA-8080-437C-BB4D-3BBC472B8BAC}" type="slidenum">
              <a:rPr lang="en-US" altLang="en-US"/>
              <a:pPr>
                <a:defRPr/>
              </a:pPr>
              <a:t>‹#›</a:t>
            </a:fld>
            <a:endParaRPr lang="en-US" altLang="en-US" dirty="0"/>
          </a:p>
        </p:txBody>
      </p:sp>
      <p:pic>
        <p:nvPicPr>
          <p:cNvPr id="5"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a:t>Click to edit Master text styles</a:t>
            </a:r>
          </a:p>
        </p:txBody>
      </p:sp>
      <p:sp>
        <p:nvSpPr>
          <p:cNvPr id="4" name="Rectangle 15"/>
          <p:cNvSpPr>
            <a:spLocks noGrp="1" noChangeArrowheads="1"/>
          </p:cNvSpPr>
          <p:nvPr>
            <p:ph type="sldNum" sz="quarter" idx="10"/>
          </p:nvPr>
        </p:nvSpPr>
        <p:spPr/>
        <p:txBody>
          <a:bodyPr/>
          <a:lstStyle>
            <a:lvl1pPr>
              <a:defRPr/>
            </a:lvl1pPr>
          </a:lstStyle>
          <a:p>
            <a:pPr>
              <a:defRPr/>
            </a:pPr>
            <a:fld id="{EF2EB0AF-CCBB-4410-A240-B368B8F001E6}"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1219200" y="2819400"/>
            <a:ext cx="36195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991100" y="2819400"/>
            <a:ext cx="36195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Rectangle 15"/>
          <p:cNvSpPr>
            <a:spLocks noGrp="1" noChangeArrowheads="1"/>
          </p:cNvSpPr>
          <p:nvPr>
            <p:ph type="sldNum" sz="quarter" idx="10"/>
          </p:nvPr>
        </p:nvSpPr>
        <p:spPr/>
        <p:txBody>
          <a:bodyPr/>
          <a:lstStyle>
            <a:lvl1pPr>
              <a:defRPr/>
            </a:lvl1pPr>
          </a:lstStyle>
          <a:p>
            <a:pPr>
              <a:defRPr/>
            </a:pPr>
            <a:fld id="{75526BA7-686D-42F3-B269-C958058A4FAF}" type="slidenum">
              <a:rPr lang="en-US" altLang="en-US"/>
              <a:pPr>
                <a:defRPr/>
              </a:pPr>
              <a:t>‹#›</a:t>
            </a:fld>
            <a:endParaRPr lang="en-US" altLang="en-US" dirty="0"/>
          </a:p>
        </p:txBody>
      </p:sp>
      <p:pic>
        <p:nvPicPr>
          <p:cNvPr id="6"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Rectangle 15"/>
          <p:cNvSpPr>
            <a:spLocks noGrp="1" noChangeArrowheads="1"/>
          </p:cNvSpPr>
          <p:nvPr>
            <p:ph type="sldNum" sz="quarter" idx="10"/>
          </p:nvPr>
        </p:nvSpPr>
        <p:spPr/>
        <p:txBody>
          <a:bodyPr/>
          <a:lstStyle>
            <a:lvl1pPr>
              <a:defRPr/>
            </a:lvl1pPr>
          </a:lstStyle>
          <a:p>
            <a:pPr>
              <a:defRPr/>
            </a:pPr>
            <a:fld id="{7C60AFE5-E681-471C-A2B6-132096235B62}" type="slidenum">
              <a:rPr lang="en-US" altLang="en-US"/>
              <a:pPr>
                <a:defRPr/>
              </a:pPr>
              <a:t>‹#›</a:t>
            </a:fld>
            <a:endParaRPr lang="en-US" altLang="en-US" dirty="0"/>
          </a:p>
        </p:txBody>
      </p:sp>
      <p:pic>
        <p:nvPicPr>
          <p:cNvPr id="11"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Rectangle 15"/>
          <p:cNvSpPr>
            <a:spLocks noGrp="1" noChangeArrowheads="1"/>
          </p:cNvSpPr>
          <p:nvPr>
            <p:ph type="sldNum" sz="quarter" idx="10"/>
          </p:nvPr>
        </p:nvSpPr>
        <p:spPr/>
        <p:txBody>
          <a:bodyPr/>
          <a:lstStyle>
            <a:lvl1pPr>
              <a:defRPr/>
            </a:lvl1pPr>
          </a:lstStyle>
          <a:p>
            <a:pPr>
              <a:defRPr/>
            </a:pPr>
            <a:fld id="{A28BDC70-6297-499F-A6F7-287F2C083642}" type="slidenum">
              <a:rPr lang="en-US" altLang="en-US"/>
              <a:pPr>
                <a:defRPr/>
              </a:pPr>
              <a:t>‹#›</a:t>
            </a:fld>
            <a:endParaRPr lang="en-US" altLang="en-US" dirty="0"/>
          </a:p>
        </p:txBody>
      </p:sp>
      <p:pic>
        <p:nvPicPr>
          <p:cNvPr id="4"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
          <p:cNvSpPr>
            <a:spLocks noGrp="1" noChangeArrowheads="1"/>
          </p:cNvSpPr>
          <p:nvPr>
            <p:ph type="sldNum" sz="quarter" idx="10"/>
          </p:nvPr>
        </p:nvSpPr>
        <p:spPr/>
        <p:txBody>
          <a:bodyPr/>
          <a:lstStyle>
            <a:lvl1pPr>
              <a:defRPr/>
            </a:lvl1pPr>
          </a:lstStyle>
          <a:p>
            <a:pPr>
              <a:defRPr/>
            </a:pPr>
            <a:fld id="{5A0745F4-1E34-40A9-BAAE-F665E61BA927}" type="slidenum">
              <a:rPr lang="en-US" altLang="en-US"/>
              <a:pPr>
                <a:defRPr/>
              </a:pPr>
              <a:t>‹#›</a:t>
            </a:fld>
            <a:endParaRPr lang="en-US" altLang="en-US" dirty="0"/>
          </a:p>
        </p:txBody>
      </p:sp>
      <p:pic>
        <p:nvPicPr>
          <p:cNvPr id="3"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Rectangle 15"/>
          <p:cNvSpPr>
            <a:spLocks noGrp="1" noChangeArrowheads="1"/>
          </p:cNvSpPr>
          <p:nvPr>
            <p:ph type="sldNum" sz="quarter" idx="10"/>
          </p:nvPr>
        </p:nvSpPr>
        <p:spPr/>
        <p:txBody>
          <a:bodyPr/>
          <a:lstStyle>
            <a:lvl1pPr>
              <a:defRPr/>
            </a:lvl1pPr>
          </a:lstStyle>
          <a:p>
            <a:pPr>
              <a:defRPr/>
            </a:pPr>
            <a:fld id="{D841C183-88B6-4145-8C0F-70AE37B8B51E}" type="slidenum">
              <a:rPr lang="en-US" altLang="en-US"/>
              <a:pPr>
                <a:defRPr/>
              </a:pPr>
              <a:t>‹#›</a:t>
            </a:fld>
            <a:endParaRPr lang="en-US" altLang="en-US" dirty="0"/>
          </a:p>
        </p:txBody>
      </p:sp>
      <p:pic>
        <p:nvPicPr>
          <p:cNvPr id="6"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CA" noProof="0" dirty="0"/>
              <a:t>Drag picture to placeholder or click icon to add</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Rectangle 15"/>
          <p:cNvSpPr>
            <a:spLocks noGrp="1" noChangeArrowheads="1"/>
          </p:cNvSpPr>
          <p:nvPr>
            <p:ph type="sldNum" sz="quarter" idx="10"/>
          </p:nvPr>
        </p:nvSpPr>
        <p:spPr/>
        <p:txBody>
          <a:bodyPr/>
          <a:lstStyle>
            <a:lvl1pPr>
              <a:defRPr/>
            </a:lvl1pPr>
          </a:lstStyle>
          <a:p>
            <a:pPr>
              <a:defRPr/>
            </a:pPr>
            <a:fld id="{BA33CD05-9086-42E3-B78E-F8FF14055C02}" type="slidenum">
              <a:rPr lang="en-US" altLang="en-US"/>
              <a:pPr>
                <a:defRPr/>
              </a:pPr>
              <a:t>‹#›</a:t>
            </a:fld>
            <a:endParaRPr lang="en-US" altLang="en-US" dirty="0"/>
          </a:p>
        </p:txBody>
      </p:sp>
      <p:pic>
        <p:nvPicPr>
          <p:cNvPr id="6" name="Picture 2"/>
          <p:cNvPicPr>
            <a:picLocks noChangeAspect="1" noChangeArrowheads="1"/>
          </p:cNvPicPr>
          <p:nvPr userDrawn="1"/>
        </p:nvPicPr>
        <p:blipFill>
          <a:blip r:embed="rId2" cstate="print"/>
          <a:srcRect/>
          <a:stretch>
            <a:fillRect/>
          </a:stretch>
        </p:blipFill>
        <p:spPr bwMode="auto">
          <a:xfrm>
            <a:off x="0" y="0"/>
            <a:ext cx="9144000" cy="771253"/>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6E6CC"/>
        </a:solidFill>
        <a:effectLst/>
      </p:bgPr>
    </p:bg>
    <p:spTree>
      <p:nvGrpSpPr>
        <p:cNvPr id="1" name=""/>
        <p:cNvGrpSpPr/>
        <p:nvPr/>
      </p:nvGrpSpPr>
      <p:grpSpPr>
        <a:xfrm>
          <a:off x="0" y="0"/>
          <a:ext cx="0" cy="0"/>
          <a:chOff x="0" y="0"/>
          <a:chExt cx="0" cy="0"/>
        </a:xfrm>
      </p:grpSpPr>
      <p:pic>
        <p:nvPicPr>
          <p:cNvPr id="1026" name="Picture 17" descr="IRB-Inside-ppt"/>
          <p:cNvPicPr>
            <a:picLocks noChangeAspect="1" noChangeArrowheads="1"/>
          </p:cNvPicPr>
          <p:nvPr/>
        </p:nvPicPr>
        <p:blipFill>
          <a:blip r:embed="rId14"/>
          <a:srcRect/>
          <a:stretch>
            <a:fillRect/>
          </a:stretch>
        </p:blipFill>
        <p:spPr>
          <a:xfrm>
            <a:off x="-1588" y="0"/>
            <a:ext cx="9147176" cy="6859588"/>
          </a:xfrm>
          <a:prstGeom prst="rect">
            <a:avLst/>
          </a:prstGeom>
          <a:noFill/>
          <a:ln w="9525">
            <a:noFill/>
            <a:miter lim="800000"/>
          </a:ln>
        </p:spPr>
      </p:pic>
      <p:sp>
        <p:nvSpPr>
          <p:cNvPr id="1027" name="Rectangle 12"/>
          <p:cNvSpPr>
            <a:spLocks noGrp="1" noChangeArrowheads="1"/>
          </p:cNvSpPr>
          <p:nvPr>
            <p:ph type="title"/>
          </p:nvPr>
        </p:nvSpPr>
        <p:spPr>
          <a:xfrm>
            <a:off x="1219200" y="1447800"/>
            <a:ext cx="7391400" cy="1143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r>
              <a:rPr lang="en-CA" altLang="en-US"/>
              <a:t>Click to edit Master title style</a:t>
            </a:r>
            <a:endParaRPr lang="en-US" altLang="en-US"/>
          </a:p>
        </p:txBody>
      </p:sp>
      <p:sp>
        <p:nvSpPr>
          <p:cNvPr id="1028" name="Rectangle 13"/>
          <p:cNvSpPr>
            <a:spLocks noGrp="1" noChangeArrowheads="1"/>
          </p:cNvSpPr>
          <p:nvPr>
            <p:ph type="body" idx="1"/>
          </p:nvPr>
        </p:nvSpPr>
        <p:spPr>
          <a:xfrm>
            <a:off x="1219200" y="2819400"/>
            <a:ext cx="7391400" cy="32766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endParaRPr lang="en-US" altLang="en-US"/>
          </a:p>
        </p:txBody>
      </p:sp>
      <p:sp>
        <p:nvSpPr>
          <p:cNvPr id="1039" name="Rectangle 15"/>
          <p:cNvSpPr>
            <a:spLocks noGrp="1" noChangeArrowheads="1"/>
          </p:cNvSpPr>
          <p:nvPr>
            <p:ph type="sldNum" sz="quarter" idx="4"/>
          </p:nvPr>
        </p:nvSpPr>
        <p:spPr>
          <a:xfrm>
            <a:off x="67056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000"/>
            </a:lvl1pPr>
          </a:lstStyle>
          <a:p>
            <a:pPr>
              <a:defRPr/>
            </a:pPr>
            <a:fld id="{24B24B18-AE75-4DE3-882A-97F8BF00A46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4201" r:id="rId1"/>
    <p:sldLayoutId id="2147484191" r:id="rId2"/>
    <p:sldLayoutId id="2147484192" r:id="rId3"/>
    <p:sldLayoutId id="2147484193" r:id="rId4"/>
    <p:sldLayoutId id="2147484194" r:id="rId5"/>
    <p:sldLayoutId id="2147484195" r:id="rId6"/>
    <p:sldLayoutId id="2147484196" r:id="rId7"/>
    <p:sldLayoutId id="2147484197" r:id="rId8"/>
    <p:sldLayoutId id="2147484198" r:id="rId9"/>
    <p:sldLayoutId id="2147484199" r:id="rId10"/>
    <p:sldLayoutId id="2147484200" r:id="rId11"/>
    <p:sldLayoutId id="2147484202" r:id="rId12"/>
  </p:sldLayoutIdLst>
  <p:hf hdr="0" ftr="0" dt="0"/>
  <p:txStyles>
    <p:titleStyle>
      <a:lvl1pPr algn="l" rtl="0" eaLnBrk="0" fontAlgn="base" hangingPunct="0">
        <a:lnSpc>
          <a:spcPts val="4000"/>
        </a:lnSpc>
        <a:spcBef>
          <a:spcPct val="0"/>
        </a:spcBef>
        <a:spcAft>
          <a:spcPct val="0"/>
        </a:spcAft>
        <a:defRPr sz="4400" b="1">
          <a:solidFill>
            <a:schemeClr val="tx2"/>
          </a:solidFill>
          <a:latin typeface="+mj-lt"/>
          <a:ea typeface="+mj-ea"/>
          <a:cs typeface="+mj-cs"/>
        </a:defRPr>
      </a:lvl1pPr>
      <a:lvl2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2pPr>
      <a:lvl3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3pPr>
      <a:lvl4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4pPr>
      <a:lvl5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5pPr>
      <a:lvl6pPr marL="4572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6pPr>
      <a:lvl7pPr marL="9144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7pPr>
      <a:lvl8pPr marL="13716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8pPr>
      <a:lvl9pPr marL="18288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lr>
          <a:srgbClr val="63A6B0"/>
        </a:buClr>
        <a:buFont typeface="Wingdings" pitchFamily="2" charset="2"/>
        <a:buChar char="§"/>
        <a:defRPr sz="3000">
          <a:solidFill>
            <a:schemeClr val="tx1"/>
          </a:solidFill>
          <a:latin typeface="+mn-lt"/>
          <a:ea typeface="+mn-ea"/>
          <a:cs typeface="+mn-cs"/>
        </a:defRPr>
      </a:lvl1pPr>
      <a:lvl2pPr marL="742950" indent="-285750" algn="l" rtl="0" eaLnBrk="0" fontAlgn="base" hangingPunct="0">
        <a:spcBef>
          <a:spcPct val="20000"/>
        </a:spcBef>
        <a:spcAft>
          <a:spcPct val="0"/>
        </a:spcAft>
        <a:buClr>
          <a:srgbClr val="FF0035"/>
        </a:buClr>
        <a:buFont typeface="Wingdings" pitchFamily="2" charset="2"/>
        <a:buChar char="§"/>
        <a:defRPr sz="2700">
          <a:solidFill>
            <a:schemeClr val="tx1"/>
          </a:solidFill>
          <a:latin typeface="+mn-lt"/>
          <a:ea typeface="+mn-ea"/>
        </a:defRPr>
      </a:lvl2pPr>
      <a:lvl3pPr marL="1143000" indent="-228600" algn="l" rtl="0" eaLnBrk="0" fontAlgn="base" hangingPunct="0">
        <a:spcBef>
          <a:spcPct val="20000"/>
        </a:spcBef>
        <a:spcAft>
          <a:spcPct val="0"/>
        </a:spcAft>
        <a:buClr>
          <a:srgbClr val="C7D19E"/>
        </a:buClr>
        <a:buFont typeface="Wingdings" pitchFamily="2" charset="2"/>
        <a:buChar char="§"/>
        <a:defRPr sz="2400">
          <a:solidFill>
            <a:schemeClr val="tx1"/>
          </a:solidFill>
          <a:latin typeface="+mn-lt"/>
          <a:ea typeface="+mn-ea"/>
        </a:defRPr>
      </a:lvl3pPr>
      <a:lvl4pPr marL="1600200" indent="-228600" algn="l" rtl="0" eaLnBrk="0" fontAlgn="base" hangingPunct="0">
        <a:spcBef>
          <a:spcPct val="20000"/>
        </a:spcBef>
        <a:spcAft>
          <a:spcPct val="0"/>
        </a:spcAft>
        <a:buFont typeface="Wingdings" pitchFamily="2" charset="2"/>
        <a:buChar char="§"/>
        <a:defRPr sz="2000">
          <a:solidFill>
            <a:schemeClr val="tx1"/>
          </a:solidFill>
          <a:latin typeface="+mn-lt"/>
          <a:ea typeface="+mn-ea"/>
        </a:defRPr>
      </a:lvl4pPr>
      <a:lvl5pPr marL="2057400" indent="-228600" algn="l" rtl="0" eaLnBrk="0" fontAlgn="base" hangingPunct="0">
        <a:spcBef>
          <a:spcPct val="20000"/>
        </a:spcBef>
        <a:spcAft>
          <a:spcPct val="0"/>
        </a:spcAft>
        <a:buFont typeface="Wingdings" pitchFamily="2" charset="2"/>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Wingdings" charset="0"/>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Wingdings" charset="0"/>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Wingdings" charset="0"/>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notesSlide" Target="../notesSlides/notesSlide12.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Layout" Target="../slideLayouts/slideLayout7.xml"/><Relationship Id="rId5" Type="http://schemas.openxmlformats.org/officeDocument/2006/relationships/tags" Target="../tags/tag40.xml"/><Relationship Id="rId4" Type="http://schemas.openxmlformats.org/officeDocument/2006/relationships/tags" Target="../tags/tag39.xml"/></Relationships>
</file>

<file path=ppt/slides/_rels/slide13.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notesSlide" Target="../notesSlides/notesSlide13.xml"/><Relationship Id="rId5" Type="http://schemas.openxmlformats.org/officeDocument/2006/relationships/slideLayout" Target="../slideLayouts/slideLayout7.xml"/><Relationship Id="rId4" Type="http://schemas.openxmlformats.org/officeDocument/2006/relationships/tags" Target="../tags/tag44.xml"/></Relationships>
</file>

<file path=ppt/slides/_rels/slide14.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notesSlide" Target="../notesSlides/notesSlide15.xml"/><Relationship Id="rId5" Type="http://schemas.openxmlformats.org/officeDocument/2006/relationships/slideLayout" Target="../slideLayouts/slideLayout7.xml"/><Relationship Id="rId4" Type="http://schemas.openxmlformats.org/officeDocument/2006/relationships/tags" Target="../tags/tag51.xml"/></Relationships>
</file>

<file path=ppt/slides/_rels/slide16.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notesSlide" Target="../notesSlides/notesSlide16.xml"/><Relationship Id="rId5" Type="http://schemas.openxmlformats.org/officeDocument/2006/relationships/slideLayout" Target="../slideLayouts/slideLayout7.xml"/><Relationship Id="rId4" Type="http://schemas.openxmlformats.org/officeDocument/2006/relationships/tags" Target="../tags/tag55.xml"/></Relationships>
</file>

<file path=ppt/slides/_rels/slide17.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notesSlide" Target="../notesSlides/notesSlide17.xml"/><Relationship Id="rId5" Type="http://schemas.openxmlformats.org/officeDocument/2006/relationships/slideLayout" Target="../slideLayouts/slideLayout7.xml"/><Relationship Id="rId4" Type="http://schemas.openxmlformats.org/officeDocument/2006/relationships/tags" Target="../tags/tag59.xml"/></Relationships>
</file>

<file path=ppt/slides/_rels/slide18.xml.rels><?xml version="1.0" encoding="UTF-8" standalone="yes"?>
<Relationships xmlns="http://schemas.openxmlformats.org/package/2006/relationships"><Relationship Id="rId3" Type="http://schemas.openxmlformats.org/officeDocument/2006/relationships/tags" Target="../tags/tag62.xml"/><Relationship Id="rId7" Type="http://schemas.openxmlformats.org/officeDocument/2006/relationships/notesSlide" Target="../notesSlides/notesSlide18.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Layout" Target="../slideLayouts/slideLayout7.xml"/><Relationship Id="rId5" Type="http://schemas.openxmlformats.org/officeDocument/2006/relationships/tags" Target="../tags/tag64.xml"/><Relationship Id="rId4" Type="http://schemas.openxmlformats.org/officeDocument/2006/relationships/tags" Target="../tags/tag63.xml"/></Relationships>
</file>

<file path=ppt/slides/_rels/slide19.xml.rels><?xml version="1.0" encoding="UTF-8" standalone="yes"?>
<Relationships xmlns="http://schemas.openxmlformats.org/package/2006/relationships"><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notesSlide" Target="../notesSlides/notesSlide19.xml"/><Relationship Id="rId5" Type="http://schemas.openxmlformats.org/officeDocument/2006/relationships/slideLayout" Target="../slideLayouts/slideLayout2.xml"/><Relationship Id="rId4" Type="http://schemas.openxmlformats.org/officeDocument/2006/relationships/tags" Target="../tags/tag68.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notesSlide" Target="../notesSlides/notesSlide2.xml"/><Relationship Id="rId5" Type="http://schemas.openxmlformats.org/officeDocument/2006/relationships/slideLayout" Target="../slideLayouts/slideLayout4.xml"/><Relationship Id="rId4" Type="http://schemas.openxmlformats.org/officeDocument/2006/relationships/tags" Target="../tags/tag7.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notesSlide" Target="../notesSlides/notesSlide21.xml"/><Relationship Id="rId5" Type="http://schemas.openxmlformats.org/officeDocument/2006/relationships/slideLayout" Target="../slideLayouts/slideLayout2.xml"/><Relationship Id="rId4" Type="http://schemas.openxmlformats.org/officeDocument/2006/relationships/tags" Target="../tags/tag74.xml"/></Relationships>
</file>

<file path=ppt/slides/_rels/slide22.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notesSlide" Target="../notesSlides/notesSlide22.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slideLayout" Target="../slideLayouts/slideLayout7.xml"/><Relationship Id="rId5" Type="http://schemas.openxmlformats.org/officeDocument/2006/relationships/tags" Target="../tags/tag79.xml"/><Relationship Id="rId4" Type="http://schemas.openxmlformats.org/officeDocument/2006/relationships/tags" Target="../tags/tag78.xml"/></Relationships>
</file>

<file path=ppt/slides/_rels/slide23.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notesSlide" Target="../notesSlides/notesSlide23.xml"/><Relationship Id="rId5" Type="http://schemas.openxmlformats.org/officeDocument/2006/relationships/slideLayout" Target="../slideLayouts/slideLayout2.xml"/><Relationship Id="rId4" Type="http://schemas.openxmlformats.org/officeDocument/2006/relationships/tags" Target="../tags/tag83.xml"/></Relationships>
</file>

<file path=ppt/slides/_rels/slide24.xml.rels><?xml version="1.0" encoding="UTF-8" standalone="yes"?>
<Relationships xmlns="http://schemas.openxmlformats.org/package/2006/relationships"><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notesSlide" Target="../notesSlides/notesSlide24.xml"/><Relationship Id="rId5" Type="http://schemas.openxmlformats.org/officeDocument/2006/relationships/slideLayout" Target="../slideLayouts/slideLayout2.xml"/><Relationship Id="rId4" Type="http://schemas.openxmlformats.org/officeDocument/2006/relationships/tags" Target="../tags/tag87.xml"/></Relationships>
</file>

<file path=ppt/slides/_rels/slide25.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5" Type="http://schemas.openxmlformats.org/officeDocument/2006/relationships/notesSlide" Target="../notesSlides/notesSlide25.xml"/><Relationship Id="rId4"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notesSlide" Target="../notesSlides/notesSlide26.xml"/><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notesSlide" Target="../notesSlides/notesSlide27.xml"/><Relationship Id="rId4"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6" Type="http://schemas.openxmlformats.org/officeDocument/2006/relationships/notesSlide" Target="../notesSlides/notesSlide28.xml"/><Relationship Id="rId5" Type="http://schemas.openxmlformats.org/officeDocument/2006/relationships/slideLayout" Target="../slideLayouts/slideLayout7.xml"/><Relationship Id="rId4" Type="http://schemas.openxmlformats.org/officeDocument/2006/relationships/tags" Target="../tags/tag100.xml"/></Relationships>
</file>

<file path=ppt/slides/_rels/slide29.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notesSlide" Target="../notesSlides/notesSlide29.xml"/><Relationship Id="rId5" Type="http://schemas.openxmlformats.org/officeDocument/2006/relationships/slideLayout" Target="../slideLayouts/slideLayout7.xml"/><Relationship Id="rId4" Type="http://schemas.openxmlformats.org/officeDocument/2006/relationships/tags" Target="../tags/tag104.xml"/></Relationships>
</file>

<file path=ppt/slides/_rels/slide3.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30.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notesSlide" Target="../notesSlides/notesSlide30.xml"/><Relationship Id="rId5" Type="http://schemas.openxmlformats.org/officeDocument/2006/relationships/slideLayout" Target="../slideLayouts/slideLayout7.xml"/><Relationship Id="rId4" Type="http://schemas.openxmlformats.org/officeDocument/2006/relationships/tags" Target="../tags/tag108.xml"/></Relationships>
</file>

<file path=ppt/slides/_rels/slide31.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notesSlide" Target="../notesSlides/notesSlide31.xml"/><Relationship Id="rId5" Type="http://schemas.openxmlformats.org/officeDocument/2006/relationships/slideLayout" Target="../slideLayouts/slideLayout7.xml"/><Relationship Id="rId4" Type="http://schemas.openxmlformats.org/officeDocument/2006/relationships/tags" Target="../tags/tag112.xml"/></Relationships>
</file>

<file path=ppt/slides/_rels/slide32.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5" Type="http://schemas.openxmlformats.org/officeDocument/2006/relationships/notesSlide" Target="../notesSlides/notesSlide32.xml"/><Relationship Id="rId4"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notesSlide" Target="../notesSlides/notesSlide33.xml"/><Relationship Id="rId4"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notesSlide" Target="../notesSlides/notesSlide34.xml"/><Relationship Id="rId4"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notesSlide" Target="../notesSlides/notesSlide5.xml"/><Relationship Id="rId4"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ctrTitle"/>
            <p:custDataLst>
              <p:tags r:id="rId1"/>
            </p:custDataLst>
          </p:nvPr>
        </p:nvSpPr>
        <p:spPr>
          <a:xfrm>
            <a:off x="971550" y="2882900"/>
            <a:ext cx="6696075" cy="2130425"/>
          </a:xfrm>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pPr algn="ctr" eaLnBrk="1" hangingPunct="1">
              <a:defRPr/>
            </a:pPr>
            <a:r>
              <a:rPr lang="fr-CA" altLang="en-US" sz="3600" u="none" dirty="0"/>
              <a:t>Qui est un réfugié</a:t>
            </a:r>
            <a:endParaRPr lang="fr-CA" altLang="en-US" u="none" dirty="0"/>
          </a:p>
        </p:txBody>
      </p:sp>
      <p:sp>
        <p:nvSpPr>
          <p:cNvPr id="189443" name="Rectangle 3"/>
          <p:cNvSpPr>
            <a:spLocks noGrp="1" noChangeArrowheads="1"/>
          </p:cNvSpPr>
          <p:nvPr>
            <p:ph type="subTitle" idx="1"/>
            <p:custDataLst>
              <p:tags r:id="rId2"/>
            </p:custDataLst>
          </p:nvPr>
        </p:nvSpPr>
        <p:spPr>
          <a:xfrm>
            <a:off x="1042988" y="5589588"/>
            <a:ext cx="5318125" cy="685800"/>
          </a:xfrm>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pPr eaLnBrk="1" hangingPunct="1">
              <a:lnSpc>
                <a:spcPct val="80000"/>
              </a:lnSpc>
              <a:defRPr/>
            </a:pPr>
            <a:r>
              <a:rPr lang="fr-CA" altLang="en-US" sz="1600" b="1" i="0"/>
              <a:t>AIJRM </a:t>
            </a:r>
            <a:r>
              <a:rPr lang="fr-CA" altLang="en-US" sz="1600" b="1" i="0" dirty="0"/>
              <a:t>– Arusha</a:t>
            </a:r>
          </a:p>
          <a:p>
            <a:pPr eaLnBrk="1" hangingPunct="1">
              <a:lnSpc>
                <a:spcPct val="80000"/>
              </a:lnSpc>
              <a:defRPr/>
            </a:pPr>
            <a:r>
              <a:rPr lang="fr-CA" altLang="en-US" sz="1600" b="1" i="0" dirty="0"/>
              <a:t>Novembre, 2022</a:t>
            </a:r>
          </a:p>
          <a:p>
            <a:pPr eaLnBrk="1" hangingPunct="1">
              <a:lnSpc>
                <a:spcPct val="80000"/>
              </a:lnSpc>
              <a:defRPr/>
            </a:pPr>
            <a:r>
              <a:rPr lang="fr-CA" altLang="en-US" sz="1600" b="1" i="0" dirty="0"/>
              <a:t>Séance 1 (Intermédiaire)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custDataLst>
              <p:tags r:id="rId1"/>
            </p:custDataLst>
          </p:nvPr>
        </p:nvSpPr>
        <p:spPr>
          <a:noFill/>
          <a:ln>
            <a:miter lim="800000"/>
          </a:ln>
        </p:spPr>
        <p:txBody>
          <a:bodyPr/>
          <a:lstStyle/>
          <a:p>
            <a:fld id="{949F8173-ADC3-4835-A5B9-F3C47AD6BF4D}" type="slidenum">
              <a:rPr lang="fr-CA" altLang="en-US" smtClean="0"/>
              <a:pPr/>
              <a:t>10</a:t>
            </a:fld>
            <a:endParaRPr lang="fr-CA" altLang="en-US" dirty="0"/>
          </a:p>
        </p:txBody>
      </p:sp>
      <p:sp>
        <p:nvSpPr>
          <p:cNvPr id="552962" name="Rectangle 2"/>
          <p:cNvSpPr>
            <a:spLocks noGrp="1" noChangeArrowheads="1"/>
          </p:cNvSpPr>
          <p:nvPr>
            <p:ph type="title"/>
            <p:custDataLst>
              <p:tags r:id="rId2"/>
            </p:custDataLst>
          </p:nvPr>
        </p:nvSpPr>
        <p:spPr>
          <a:xfrm>
            <a:off x="468313" y="1447800"/>
            <a:ext cx="8142287" cy="828675"/>
          </a:xfrm>
        </p:spPr>
        <p:txBody>
          <a:bodyPr/>
          <a:lstStyle/>
          <a:p>
            <a:pPr algn="ctr">
              <a:defRPr/>
            </a:pPr>
            <a:r>
              <a:rPr lang="fr-CA" sz="2800" u="none" dirty="0">
                <a:solidFill>
                  <a:srgbClr val="A39B6B"/>
                </a:solidFill>
                <a:effectLst>
                  <a:outerShdw blurRad="38100" dist="38100" dir="2700000" algn="tl">
                    <a:srgbClr val="000000"/>
                  </a:outerShdw>
                </a:effectLst>
              </a:rPr>
              <a:t>MOTIFS DE PERSÉCUTION</a:t>
            </a:r>
            <a:endParaRPr lang="fr-CA" sz="2800" dirty="0">
              <a:solidFill>
                <a:srgbClr val="A39B6B"/>
              </a:solidFill>
              <a:effectLst>
                <a:outerShdw blurRad="38100" dist="38100" dir="2700000" algn="tl">
                  <a:srgbClr val="000000"/>
                </a:outerShdw>
              </a:effectLst>
            </a:endParaRPr>
          </a:p>
        </p:txBody>
      </p:sp>
      <p:sp>
        <p:nvSpPr>
          <p:cNvPr id="23556" name="Rectangle 3"/>
          <p:cNvSpPr>
            <a:spLocks noGrp="1" noChangeArrowheads="1"/>
          </p:cNvSpPr>
          <p:nvPr>
            <p:ph type="body" idx="1"/>
            <p:custDataLst>
              <p:tags r:id="rId3"/>
            </p:custDataLst>
          </p:nvPr>
        </p:nvSpPr>
        <p:spPr>
          <a:xfrm>
            <a:off x="611188" y="2492375"/>
            <a:ext cx="7967662" cy="3276600"/>
          </a:xfrm>
        </p:spPr>
        <p:txBody>
          <a:bodyPr/>
          <a:lstStyle/>
          <a:p>
            <a:r>
              <a:rPr lang="fr-CA" altLang="en-US" sz="2800" u="none" dirty="0"/>
              <a:t>race</a:t>
            </a:r>
          </a:p>
          <a:p>
            <a:r>
              <a:rPr lang="fr-CA" altLang="en-US" sz="2800" u="none" dirty="0"/>
              <a:t>nationalité</a:t>
            </a:r>
          </a:p>
          <a:p>
            <a:r>
              <a:rPr lang="fr-CA" altLang="en-US" sz="2800" dirty="0"/>
              <a:t>religion</a:t>
            </a:r>
          </a:p>
          <a:p>
            <a:r>
              <a:rPr lang="fr-CA" altLang="en-US" sz="2800" u="none" dirty="0"/>
              <a:t>appartenance à un groupe social</a:t>
            </a:r>
          </a:p>
          <a:p>
            <a:r>
              <a:rPr lang="fr-CA" altLang="en-US" sz="2800" u="none" dirty="0"/>
              <a:t>opinions politiques</a:t>
            </a:r>
          </a:p>
          <a:p>
            <a:pPr>
              <a:buFont typeface="Wingdings" pitchFamily="2" charset="2"/>
              <a:buNone/>
            </a:pPr>
            <a:endParaRPr lang="fr-CA"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custDataLst>
              <p:tags r:id="rId1"/>
            </p:custDataLst>
          </p:nvPr>
        </p:nvSpPr>
        <p:spPr>
          <a:noFill/>
          <a:ln>
            <a:miter lim="800000"/>
          </a:ln>
        </p:spPr>
        <p:txBody>
          <a:bodyPr/>
          <a:lstStyle/>
          <a:p>
            <a:fld id="{681547F7-74BF-43B2-A8B2-A4A8F5246DCA}" type="slidenum">
              <a:rPr lang="fr-CA" altLang="en-US" smtClean="0"/>
              <a:pPr/>
              <a:t>11</a:t>
            </a:fld>
            <a:endParaRPr lang="fr-CA" altLang="en-US" dirty="0"/>
          </a:p>
        </p:txBody>
      </p:sp>
      <p:sp>
        <p:nvSpPr>
          <p:cNvPr id="457730" name="Rectangle 2"/>
          <p:cNvSpPr>
            <a:spLocks noGrp="1" noChangeArrowheads="1"/>
          </p:cNvSpPr>
          <p:nvPr>
            <p:ph type="title"/>
            <p:custDataLst>
              <p:tags r:id="rId2"/>
            </p:custDataLst>
          </p:nvPr>
        </p:nvSpPr>
        <p:spPr>
          <a:xfrm>
            <a:off x="468313" y="1412875"/>
            <a:ext cx="8110537" cy="1143000"/>
          </a:xfrm>
        </p:spPr>
        <p:txBody>
          <a:bodyPr/>
          <a:lstStyle/>
          <a:p>
            <a:pPr algn="ctr">
              <a:defRPr/>
            </a:pPr>
            <a:r>
              <a:rPr lang="fr-CA" sz="2800" dirty="0">
                <a:solidFill>
                  <a:srgbClr val="A39B6B"/>
                </a:solidFill>
                <a:effectLst>
                  <a:outerShdw blurRad="38100" dist="38100" dir="2700000" algn="tl">
                    <a:srgbClr val="000000"/>
                  </a:outerShdw>
                </a:effectLst>
              </a:rPr>
              <a:t>LIEN AVEC LES MOTIFS </a:t>
            </a:r>
          </a:p>
        </p:txBody>
      </p:sp>
      <p:sp>
        <p:nvSpPr>
          <p:cNvPr id="457731" name="Rectangle 3"/>
          <p:cNvSpPr>
            <a:spLocks noGrp="1" noChangeArrowheads="1"/>
          </p:cNvSpPr>
          <p:nvPr>
            <p:ph type="body" idx="1"/>
            <p:custDataLst>
              <p:tags r:id="rId3"/>
            </p:custDataLst>
          </p:nvPr>
        </p:nvSpPr>
        <p:spPr>
          <a:xfrm>
            <a:off x="539750" y="1988840"/>
            <a:ext cx="8110538" cy="3744416"/>
          </a:xfrm>
        </p:spPr>
        <p:txBody>
          <a:bodyPr/>
          <a:lstStyle/>
          <a:p>
            <a:pPr>
              <a:spcBef>
                <a:spcPct val="50000"/>
              </a:spcBef>
              <a:defRPr/>
            </a:pPr>
            <a:r>
              <a:rPr lang="fr-FR" altLang="en-US" sz="2400" dirty="0"/>
              <a:t>L</a:t>
            </a:r>
            <a:r>
              <a:rPr lang="fr-FR" altLang="ja-JP" sz="2400" dirty="0"/>
              <a:t>a personne qui demande la reconnaissance du statut de réfugié peut n’avoir pas, elle-même, véritablement conscience des motifs pour lesquels elle craint d’être persécutée. </a:t>
            </a:r>
          </a:p>
          <a:p>
            <a:pPr>
              <a:spcBef>
                <a:spcPct val="50000"/>
              </a:spcBef>
              <a:defRPr/>
            </a:pPr>
            <a:r>
              <a:rPr lang="fr-FR" altLang="ja-JP" sz="2400" dirty="0"/>
              <a:t>C’est à l’examinateur qu’il appartient, lorsqu’il cherche à établir les faits de la cause, de déterminer le ou les motifs pour lesquels l’intéressé craint d’être victime de persécutions et de décider s’il satisfait à cet égard aux conditions énoncées dans la définition de la Convention de 1951.</a:t>
            </a:r>
          </a:p>
          <a:p>
            <a:pPr lvl="1">
              <a:spcBef>
                <a:spcPct val="50000"/>
              </a:spcBef>
              <a:buFont typeface="Wingdings" panose="05000000000000000000" pitchFamily="2" charset="2"/>
              <a:buChar char="v"/>
              <a:defRPr/>
            </a:pPr>
            <a:r>
              <a:rPr lang="fr-FR" altLang="en-US" sz="2100" b="1" dirty="0">
                <a:solidFill>
                  <a:srgbClr val="C00000"/>
                </a:solidFill>
              </a:rPr>
              <a:t>Guide du HCR, paragr. 66-67</a:t>
            </a:r>
            <a:endParaRPr lang="fr-CA" altLang="en-US" sz="2100" b="1" dirty="0">
              <a:solidFill>
                <a:srgbClr val="C00000"/>
              </a:solidFill>
            </a:endParaRPr>
          </a:p>
        </p:txBody>
      </p:sp>
    </p:spTree>
    <p:extLst>
      <p:ext uri="{BB962C8B-B14F-4D97-AF65-F5344CB8AC3E}">
        <p14:creationId xmlns:p14="http://schemas.microsoft.com/office/powerpoint/2010/main" val="2403209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1"/>
          <p:cNvSpPr>
            <a:spLocks noGrp="1"/>
          </p:cNvSpPr>
          <p:nvPr>
            <p:ph type="sldNum" sz="quarter" idx="10"/>
            <p:custDataLst>
              <p:tags r:id="rId1"/>
            </p:custDataLst>
          </p:nvPr>
        </p:nvSpPr>
        <p:spPr>
          <a:noFill/>
          <a:ln>
            <a:miter lim="800000"/>
          </a:ln>
        </p:spPr>
        <p:txBody>
          <a:bodyPr/>
          <a:lstStyle/>
          <a:p>
            <a:fld id="{8499BCCA-A6C6-49A2-821C-8F8249826D5A}" type="slidenum">
              <a:rPr lang="fr-CA" altLang="en-US" smtClean="0"/>
              <a:pPr/>
              <a:t>12</a:t>
            </a:fld>
            <a:endParaRPr lang="fr-CA" altLang="en-US" dirty="0"/>
          </a:p>
        </p:txBody>
      </p:sp>
      <p:sp>
        <p:nvSpPr>
          <p:cNvPr id="24579"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9D705AAE-EBE0-48B3-8D16-9B04FECF4A88}" type="slidenum">
              <a:rPr lang="fr-CA" altLang="en-US" sz="1000" smtClean="0"/>
              <a:pPr algn="r"/>
              <a:t>12</a:t>
            </a:fld>
            <a:endParaRPr lang="fr-CA" altLang="en-US" sz="1000" dirty="0"/>
          </a:p>
        </p:txBody>
      </p:sp>
      <p:sp>
        <p:nvSpPr>
          <p:cNvPr id="272386" name="Rectangle 2"/>
          <p:cNvSpPr>
            <a:spLocks noGrp="1" noChangeArrowheads="1"/>
          </p:cNvSpPr>
          <p:nvPr>
            <p:ph type="title" idx="4294967295"/>
            <p:custDataLst>
              <p:tags r:id="rId3"/>
            </p:custDataLst>
          </p:nvPr>
        </p:nvSpPr>
        <p:spPr/>
        <p:txBody>
          <a:bodyPr/>
          <a:lstStyle/>
          <a:p>
            <a:pPr>
              <a:defRPr/>
            </a:pPr>
            <a:br>
              <a:rPr lang="fr-CA" altLang="en-US" dirty="0">
                <a:solidFill>
                  <a:schemeClr val="accent2"/>
                </a:solidFill>
                <a:effectLst>
                  <a:outerShdw blurRad="38100" dist="38100" dir="2700000" algn="tl">
                    <a:srgbClr val="000000"/>
                  </a:outerShdw>
                </a:effectLst>
              </a:rPr>
            </a:br>
            <a:endParaRPr lang="fr-CA" altLang="en-US" dirty="0">
              <a:solidFill>
                <a:schemeClr val="accent2"/>
              </a:solidFill>
              <a:effectLst>
                <a:outerShdw blurRad="38100" dist="38100" dir="2700000" algn="tl">
                  <a:srgbClr val="000000"/>
                </a:outerShdw>
              </a:effectLst>
            </a:endParaRPr>
          </a:p>
        </p:txBody>
      </p:sp>
      <p:sp>
        <p:nvSpPr>
          <p:cNvPr id="24581" name="Rectangle 3"/>
          <p:cNvSpPr>
            <a:spLocks noGrp="1" noChangeArrowheads="1"/>
          </p:cNvSpPr>
          <p:nvPr>
            <p:ph type="body" idx="4294967295"/>
            <p:custDataLst>
              <p:tags r:id="rId4"/>
            </p:custDataLst>
          </p:nvPr>
        </p:nvSpPr>
        <p:spPr>
          <a:xfrm>
            <a:off x="539750" y="2420888"/>
            <a:ext cx="8039100" cy="4033887"/>
          </a:xfrm>
        </p:spPr>
        <p:txBody>
          <a:bodyPr/>
          <a:lstStyle/>
          <a:p>
            <a:pPr>
              <a:lnSpc>
                <a:spcPct val="90000"/>
              </a:lnSpc>
              <a:spcAft>
                <a:spcPct val="50000"/>
              </a:spcAft>
            </a:pPr>
            <a:r>
              <a:rPr lang="fr-CA" altLang="en-US" sz="2400" u="none" dirty="0"/>
              <a:t>Élément clé à prendre en considération </a:t>
            </a:r>
            <a:r>
              <a:rPr lang="fr-CA" altLang="en-US" sz="2400" u="none" dirty="0">
                <a:sym typeface="Wingdings"/>
              </a:rPr>
              <a:t></a:t>
            </a:r>
            <a:r>
              <a:rPr lang="fr-CA" altLang="en-US" sz="2400" b="1" u="none" dirty="0"/>
              <a:t> perception de l’agent de persécution</a:t>
            </a:r>
          </a:p>
          <a:p>
            <a:pPr lvl="1">
              <a:lnSpc>
                <a:spcPct val="90000"/>
              </a:lnSpc>
              <a:spcAft>
                <a:spcPct val="30000"/>
              </a:spcAft>
            </a:pPr>
            <a:r>
              <a:rPr lang="fr-CA" altLang="en-US" sz="2400" u="none" dirty="0"/>
              <a:t>Comment l’agent de persécution perçoit-il le demandeur d’asile?</a:t>
            </a:r>
          </a:p>
          <a:p>
            <a:pPr lvl="1">
              <a:lnSpc>
                <a:spcPct val="90000"/>
              </a:lnSpc>
            </a:pPr>
            <a:r>
              <a:rPr lang="fr-CA" altLang="en-US" sz="2400" u="none" dirty="0"/>
              <a:t>Peut ne pas être conforme à la situation réelle</a:t>
            </a:r>
          </a:p>
          <a:p>
            <a:pPr lvl="1">
              <a:lnSpc>
                <a:spcPct val="90000"/>
              </a:lnSpc>
            </a:pPr>
            <a:endParaRPr lang="fr-CA" altLang="en-US" sz="2400" dirty="0"/>
          </a:p>
          <a:p>
            <a:pPr lvl="2">
              <a:lnSpc>
                <a:spcPct val="90000"/>
              </a:lnSpc>
            </a:pPr>
            <a:r>
              <a:rPr lang="fr-CA" altLang="en-US" sz="2100" b="1" dirty="0">
                <a:solidFill>
                  <a:srgbClr val="C00000"/>
                </a:solidFill>
              </a:rPr>
              <a:t>Voir, par ex., </a:t>
            </a:r>
            <a:r>
              <a:rPr lang="fr-FR" altLang="en-US" sz="2100" b="1" dirty="0">
                <a:solidFill>
                  <a:srgbClr val="C00000"/>
                </a:solidFill>
              </a:rPr>
              <a:t>Guide du HCR, paragr. 80; </a:t>
            </a:r>
            <a:r>
              <a:rPr lang="fr-FR" altLang="en-US" sz="2100" b="1" i="1" dirty="0">
                <a:solidFill>
                  <a:srgbClr val="C00000"/>
                </a:solidFill>
              </a:rPr>
              <a:t>Principes Directeurs sur la Protection Internationale No. 6: Demandes d’asile fondées sur la religion</a:t>
            </a:r>
            <a:r>
              <a:rPr lang="fr-FR" altLang="en-US" sz="2100" b="1" dirty="0">
                <a:solidFill>
                  <a:srgbClr val="C00000"/>
                </a:solidFill>
              </a:rPr>
              <a:t>, avril 2004</a:t>
            </a:r>
          </a:p>
          <a:p>
            <a:pPr lvl="2">
              <a:lnSpc>
                <a:spcPct val="90000"/>
              </a:lnSpc>
            </a:pPr>
            <a:endParaRPr lang="fr-CA" altLang="en-US" sz="2100" dirty="0"/>
          </a:p>
        </p:txBody>
      </p:sp>
      <p:sp>
        <p:nvSpPr>
          <p:cNvPr id="518150" name="Rectangle 6"/>
          <p:cNvSpPr>
            <a:spLocks noChangeArrowheads="1"/>
          </p:cNvSpPr>
          <p:nvPr>
            <p:custDataLst>
              <p:tags r:id="rId5"/>
            </p:custDataLst>
          </p:nvPr>
        </p:nvSpPr>
        <p:spPr>
          <a:xfrm>
            <a:off x="896441" y="1557338"/>
            <a:ext cx="7351119" cy="518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endParaRPr lang="fr-CA" altLang="en-US" sz="2800" b="1" dirty="0">
              <a:solidFill>
                <a:srgbClr val="A39B6B"/>
              </a:solidFill>
              <a:effectLst>
                <a:outerShdw blurRad="38100" dist="38100" dir="2700000" algn="tl">
                  <a:srgbClr val="000000"/>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1"/>
          <p:cNvSpPr>
            <a:spLocks noGrp="1"/>
          </p:cNvSpPr>
          <p:nvPr>
            <p:ph type="sldNum" sz="quarter" idx="10"/>
            <p:custDataLst>
              <p:tags r:id="rId1"/>
            </p:custDataLst>
          </p:nvPr>
        </p:nvSpPr>
        <p:spPr>
          <a:noFill/>
          <a:ln>
            <a:miter lim="800000"/>
          </a:ln>
        </p:spPr>
        <p:txBody>
          <a:bodyPr/>
          <a:lstStyle/>
          <a:p>
            <a:fld id="{7F00E0F5-F9E9-45D8-8829-AE4C73E6C70D}" type="slidenum">
              <a:rPr lang="fr-CA" altLang="en-US" smtClean="0"/>
              <a:pPr/>
              <a:t>13</a:t>
            </a:fld>
            <a:endParaRPr lang="fr-CA" altLang="en-US" dirty="0"/>
          </a:p>
        </p:txBody>
      </p:sp>
      <p:sp>
        <p:nvSpPr>
          <p:cNvPr id="25603"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F95CA088-6D48-4F70-9133-362BEE72146C}" type="slidenum">
              <a:rPr lang="fr-CA" altLang="en-US" sz="1000" smtClean="0"/>
              <a:pPr algn="r"/>
              <a:t>13</a:t>
            </a:fld>
            <a:endParaRPr lang="fr-CA" altLang="en-US" sz="1000" dirty="0"/>
          </a:p>
        </p:txBody>
      </p:sp>
      <p:sp>
        <p:nvSpPr>
          <p:cNvPr id="240642" name="Rectangle 2"/>
          <p:cNvSpPr>
            <a:spLocks noGrp="1" noChangeArrowheads="1"/>
          </p:cNvSpPr>
          <p:nvPr>
            <p:ph type="title" idx="4294967295"/>
            <p:custDataLst>
              <p:tags r:id="rId3"/>
            </p:custDataLst>
          </p:nvPr>
        </p:nvSpPr>
        <p:spPr/>
        <p:txBody>
          <a:bodyPr/>
          <a:lstStyle/>
          <a:p>
            <a:pPr algn="ctr">
              <a:defRPr/>
            </a:pPr>
            <a:r>
              <a:rPr lang="fr-CA" altLang="en-US" dirty="0">
                <a:solidFill>
                  <a:schemeClr val="accent2"/>
                </a:solidFill>
                <a:effectLst>
                  <a:outerShdw blurRad="38100" dist="38100" dir="2700000" algn="tl">
                    <a:srgbClr val="000000"/>
                  </a:outerShdw>
                </a:effectLst>
              </a:rPr>
              <a:t> </a:t>
            </a:r>
            <a:r>
              <a:rPr lang="fr-CA" altLang="en-US" sz="2800" u="none" dirty="0">
                <a:solidFill>
                  <a:srgbClr val="A39B6B"/>
                </a:solidFill>
                <a:effectLst>
                  <a:outerShdw blurRad="38100" dist="38100" dir="2700000" algn="tl">
                    <a:srgbClr val="000000"/>
                  </a:outerShdw>
                </a:effectLst>
              </a:rPr>
              <a:t>MOTIFS DE PERSÉCUTION</a:t>
            </a:r>
            <a:r>
              <a:rPr lang="fr-CA" altLang="en-US" sz="2800" dirty="0">
                <a:solidFill>
                  <a:srgbClr val="A39B6B"/>
                </a:solidFill>
                <a:effectLst>
                  <a:outerShdw blurRad="38100" dist="38100" dir="2700000" algn="tl">
                    <a:srgbClr val="000000"/>
                  </a:outerShdw>
                </a:effectLst>
              </a:rPr>
              <a:t> </a:t>
            </a:r>
            <a:br>
              <a:rPr lang="fr-CA" altLang="en-US" sz="2800" dirty="0">
                <a:solidFill>
                  <a:srgbClr val="A39B6B"/>
                </a:solidFill>
                <a:effectLst>
                  <a:outerShdw blurRad="38100" dist="38100" dir="2700000" algn="tl">
                    <a:srgbClr val="000000"/>
                  </a:outerShdw>
                </a:effectLst>
              </a:rPr>
            </a:br>
            <a:endParaRPr lang="fr-CA" altLang="en-US" sz="2800" dirty="0">
              <a:solidFill>
                <a:srgbClr val="A39B6B"/>
              </a:solidFill>
              <a:effectLst>
                <a:outerShdw blurRad="38100" dist="38100" dir="2700000" algn="tl">
                  <a:srgbClr val="000000"/>
                </a:outerShdw>
              </a:effectLst>
            </a:endParaRPr>
          </a:p>
        </p:txBody>
      </p:sp>
      <p:sp>
        <p:nvSpPr>
          <p:cNvPr id="520196" name="Rectangle 3"/>
          <p:cNvSpPr>
            <a:spLocks noGrp="1" noChangeArrowheads="1"/>
          </p:cNvSpPr>
          <p:nvPr>
            <p:ph type="body" idx="4294967295"/>
            <p:custDataLst>
              <p:tags r:id="rId4"/>
            </p:custDataLst>
          </p:nvPr>
        </p:nvSpPr>
        <p:spPr>
          <a:xfrm>
            <a:off x="539750" y="2781300"/>
            <a:ext cx="7889875" cy="3168650"/>
          </a:xfrm>
        </p:spPr>
        <p:txBody>
          <a:bodyPr/>
          <a:lstStyle/>
          <a:p>
            <a:pPr>
              <a:lnSpc>
                <a:spcPct val="90000"/>
              </a:lnSpc>
              <a:buFont typeface="Wingdings" pitchFamily="2" charset="2"/>
              <a:buNone/>
              <a:defRPr/>
            </a:pPr>
            <a:r>
              <a:rPr lang="fr-CA" altLang="en-US" sz="2400" u="none" dirty="0">
                <a:solidFill>
                  <a:schemeClr val="accent2"/>
                </a:solidFill>
                <a:effectLst>
                  <a:outerShdw blurRad="38100" dist="38100" dir="2700000" algn="tl">
                    <a:srgbClr val="000000"/>
                  </a:outerShdw>
                </a:effectLst>
              </a:rPr>
              <a:t>RACE</a:t>
            </a:r>
            <a:br>
              <a:rPr lang="fr-CA" altLang="en-US" sz="2400" b="1" dirty="0">
                <a:solidFill>
                  <a:schemeClr val="accent2"/>
                </a:solidFill>
                <a:effectLst>
                  <a:outerShdw blurRad="38100" dist="38100" dir="2700000" algn="tl">
                    <a:srgbClr val="000000"/>
                  </a:outerShdw>
                </a:effectLst>
              </a:rPr>
            </a:br>
            <a:endParaRPr lang="fr-CA" altLang="en-US" sz="2400" b="1" dirty="0"/>
          </a:p>
          <a:p>
            <a:pPr lvl="1">
              <a:lnSpc>
                <a:spcPct val="90000"/>
              </a:lnSpc>
              <a:defRPr/>
            </a:pPr>
            <a:r>
              <a:rPr lang="fr-CA" altLang="ja-JP" sz="2400" u="none" dirty="0"/>
              <a:t>«</a:t>
            </a:r>
            <a:r>
              <a:rPr lang="fr-CA" altLang="ja-JP" sz="2400" dirty="0">
                <a:latin typeface="Arial" pitchFamily="34" charset="0"/>
                <a:ea typeface="ＭＳ Ｐゴシック" pitchFamily="34" charset="-128"/>
                <a:cs typeface="Arial" pitchFamily="34" charset="0"/>
              </a:rPr>
              <a:t> </a:t>
            </a:r>
            <a:r>
              <a:rPr lang="fr-CA" altLang="ja-JP" sz="2400" u="none" dirty="0"/>
              <a:t>[L]a notion de race doit être prise dans son sens le plus large et inclure l’appartenance aux différents types de groupes ethniques qui, dans le langage courant, sont qualifiés de “race”.</a:t>
            </a:r>
            <a:r>
              <a:rPr lang="fr-CA" altLang="ja-JP" sz="2400" dirty="0">
                <a:latin typeface="Arial" pitchFamily="34" charset="0"/>
                <a:ea typeface="ＭＳ Ｐゴシック" pitchFamily="34" charset="-128"/>
              </a:rPr>
              <a:t> </a:t>
            </a:r>
            <a:r>
              <a:rPr lang="fr-CA" altLang="ja-JP" sz="2400" dirty="0"/>
              <a:t>»</a:t>
            </a:r>
          </a:p>
          <a:p>
            <a:pPr lvl="1" indent="0">
              <a:lnSpc>
                <a:spcPct val="90000"/>
              </a:lnSpc>
              <a:buNone/>
              <a:defRPr/>
            </a:pPr>
            <a:endParaRPr lang="fr-CA" altLang="en-US" sz="2400" dirty="0"/>
          </a:p>
          <a:p>
            <a:pPr lvl="1" indent="0">
              <a:lnSpc>
                <a:spcPct val="90000"/>
              </a:lnSpc>
              <a:buNone/>
              <a:defRPr/>
            </a:pPr>
            <a:r>
              <a:rPr lang="fr-CA" altLang="en-US" sz="2200" b="1" dirty="0"/>
              <a:t>		</a:t>
            </a:r>
            <a:r>
              <a:rPr lang="fr-CA" altLang="en-US" sz="2200" b="1" dirty="0">
                <a:solidFill>
                  <a:srgbClr val="C00000"/>
                </a:solidFill>
              </a:rPr>
              <a:t>Guide du HCR, paragr. 68</a:t>
            </a:r>
          </a:p>
          <a:p>
            <a:pPr lvl="1">
              <a:lnSpc>
                <a:spcPct val="90000"/>
              </a:lnSpc>
              <a:buFont typeface="Wingdings" pitchFamily="2" charset="2"/>
              <a:buNone/>
              <a:defRPr/>
            </a:pPr>
            <a:endParaRPr lang="fr-CA" altLang="en-US" sz="2400" dirty="0"/>
          </a:p>
          <a:p>
            <a:pPr lvl="1">
              <a:lnSpc>
                <a:spcPct val="90000"/>
              </a:lnSpc>
              <a:buFont typeface="Wingdings" pitchFamily="2" charset="2"/>
              <a:buNone/>
              <a:defRPr/>
            </a:pPr>
            <a:endParaRPr lang="fr-CA"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0"/>
            <p:custDataLst>
              <p:tags r:id="rId1"/>
            </p:custDataLst>
          </p:nvPr>
        </p:nvSpPr>
        <p:spPr>
          <a:noFill/>
          <a:ln>
            <a:miter lim="800000"/>
          </a:ln>
        </p:spPr>
        <p:txBody>
          <a:bodyPr/>
          <a:lstStyle/>
          <a:p>
            <a:fld id="{F9E6962F-163B-414A-93C4-B267520EDC00}" type="slidenum">
              <a:rPr lang="fr-CA" altLang="en-US" smtClean="0"/>
              <a:pPr/>
              <a:t>14</a:t>
            </a:fld>
            <a:endParaRPr lang="fr-CA" altLang="en-US" dirty="0"/>
          </a:p>
        </p:txBody>
      </p:sp>
      <p:sp>
        <p:nvSpPr>
          <p:cNvPr id="959490" name="Rectangle 2"/>
          <p:cNvSpPr>
            <a:spLocks noGrp="1" noChangeArrowheads="1"/>
          </p:cNvSpPr>
          <p:nvPr>
            <p:ph type="title"/>
            <p:custDataLst>
              <p:tags r:id="rId2"/>
            </p:custDataLst>
          </p:nvPr>
        </p:nvSpPr>
        <p:spPr/>
        <p:txBody>
          <a:bodyPr/>
          <a:lstStyle/>
          <a:p>
            <a:pPr algn="ctr">
              <a:defRPr/>
            </a:pPr>
            <a:r>
              <a:rPr lang="fr-CA" sz="2800" u="none" dirty="0">
                <a:solidFill>
                  <a:srgbClr val="A39B6B"/>
                </a:solidFill>
                <a:effectLst>
                  <a:outerShdw blurRad="38100" dist="38100" dir="2700000" algn="tl">
                    <a:srgbClr val="000000"/>
                  </a:outerShdw>
                </a:effectLst>
              </a:rPr>
              <a:t>MOTIFS DE PERSÉCUTION</a:t>
            </a:r>
            <a:r>
              <a:rPr lang="fr-CA" sz="2800" dirty="0">
                <a:solidFill>
                  <a:schemeClr val="accent2"/>
                </a:solidFill>
                <a:effectLst>
                  <a:outerShdw blurRad="38100" dist="38100" dir="2700000" algn="tl">
                    <a:srgbClr val="000000"/>
                  </a:outerShdw>
                </a:effectLst>
              </a:rPr>
              <a:t> </a:t>
            </a:r>
            <a:br>
              <a:rPr lang="fr-CA" sz="2800" dirty="0">
                <a:solidFill>
                  <a:schemeClr val="accent2"/>
                </a:solidFill>
                <a:effectLst>
                  <a:outerShdw blurRad="38100" dist="38100" dir="2700000" algn="tl">
                    <a:srgbClr val="000000"/>
                  </a:outerShdw>
                </a:effectLst>
              </a:rPr>
            </a:br>
            <a:endParaRPr lang="fr-CA" sz="2800" dirty="0">
              <a:solidFill>
                <a:schemeClr val="accent2"/>
              </a:solidFill>
              <a:effectLst>
                <a:outerShdw blurRad="38100" dist="38100" dir="2700000" algn="tl">
                  <a:srgbClr val="000000"/>
                </a:outerShdw>
              </a:effectLst>
            </a:endParaRPr>
          </a:p>
        </p:txBody>
      </p:sp>
      <p:sp>
        <p:nvSpPr>
          <p:cNvPr id="959491" name="Rectangle 3"/>
          <p:cNvSpPr>
            <a:spLocks noGrp="1" noChangeArrowheads="1"/>
          </p:cNvSpPr>
          <p:nvPr>
            <p:ph type="body" idx="1"/>
            <p:custDataLst>
              <p:tags r:id="rId3"/>
            </p:custDataLst>
          </p:nvPr>
        </p:nvSpPr>
        <p:spPr>
          <a:xfrm>
            <a:off x="539750" y="2420888"/>
            <a:ext cx="8424738" cy="3675112"/>
          </a:xfrm>
        </p:spPr>
        <p:txBody>
          <a:bodyPr/>
          <a:lstStyle/>
          <a:p>
            <a:pPr>
              <a:buFont typeface="Wingdings" pitchFamily="2" charset="2"/>
              <a:buNone/>
              <a:defRPr/>
            </a:pPr>
            <a:r>
              <a:rPr lang="fr-CA" altLang="en-US" sz="2400" u="none" dirty="0">
                <a:solidFill>
                  <a:schemeClr val="accent2"/>
                </a:solidFill>
                <a:effectLst>
                  <a:outerShdw blurRad="38100" dist="38100" dir="2700000" algn="tl">
                    <a:srgbClr val="000000"/>
                  </a:outerShdw>
                </a:effectLst>
              </a:rPr>
              <a:t>NATIONALITÉ</a:t>
            </a:r>
            <a:br>
              <a:rPr lang="fr-CA" altLang="en-US" sz="2400" b="1" dirty="0">
                <a:solidFill>
                  <a:schemeClr val="accent2"/>
                </a:solidFill>
                <a:effectLst>
                  <a:outerShdw blurRad="38100" dist="38100" dir="2700000" algn="tl">
                    <a:srgbClr val="000000"/>
                  </a:outerShdw>
                </a:effectLst>
              </a:rPr>
            </a:br>
            <a:endParaRPr lang="fr-CA" altLang="en-US" sz="2400" b="1" dirty="0"/>
          </a:p>
          <a:p>
            <a:pPr lvl="1">
              <a:spcAft>
                <a:spcPct val="30000"/>
              </a:spcAft>
              <a:defRPr/>
            </a:pPr>
            <a:r>
              <a:rPr lang="fr-CA" altLang="en-US" sz="2400" u="none" dirty="0"/>
              <a:t>Ne s’entend pas seulement au sens de citoyenneté, mais désigne également l’appartenance à un </a:t>
            </a:r>
            <a:r>
              <a:rPr lang="fr-CA" altLang="en-US" sz="2400" b="1" u="none" dirty="0"/>
              <a:t>groupe ethnique ou linguistique</a:t>
            </a:r>
          </a:p>
          <a:p>
            <a:pPr lvl="1">
              <a:defRPr/>
            </a:pPr>
            <a:r>
              <a:rPr lang="fr-CA" altLang="ja-JP" sz="2400" u="none" dirty="0"/>
              <a:t>Peut recouvrir certains aspects de la notion de «</a:t>
            </a:r>
            <a:r>
              <a:rPr lang="fr-CA" altLang="en-US" sz="2400" dirty="0">
                <a:latin typeface="Arial" pitchFamily="34" charset="0"/>
                <a:ea typeface="ＭＳ Ｐゴシック" pitchFamily="34" charset="-128"/>
                <a:cs typeface="Arial" pitchFamily="34" charset="0"/>
              </a:rPr>
              <a:t> </a:t>
            </a:r>
            <a:r>
              <a:rPr lang="fr-CA" altLang="ja-JP" sz="2400" u="none" dirty="0"/>
              <a:t>race</a:t>
            </a:r>
            <a:r>
              <a:rPr lang="fr-CA" altLang="en-US" sz="2400" dirty="0">
                <a:latin typeface="Arial" pitchFamily="34" charset="0"/>
                <a:ea typeface="ＭＳ Ｐゴシック" pitchFamily="34" charset="-128"/>
                <a:cs typeface="Arial" pitchFamily="34" charset="0"/>
              </a:rPr>
              <a:t> </a:t>
            </a:r>
            <a:r>
              <a:rPr lang="fr-CA" altLang="ja-JP" sz="2400" u="none" dirty="0"/>
              <a:t>»</a:t>
            </a:r>
          </a:p>
          <a:p>
            <a:pPr marL="457200" lvl="1" indent="0">
              <a:buNone/>
              <a:defRPr/>
            </a:pPr>
            <a:endParaRPr lang="fr-CA" altLang="ja-JP" sz="2400" u="none" dirty="0"/>
          </a:p>
          <a:p>
            <a:pPr lvl="2">
              <a:defRPr/>
            </a:pPr>
            <a:r>
              <a:rPr lang="fr-CA" altLang="en-US" sz="2100" b="1" u="none" dirty="0">
                <a:solidFill>
                  <a:srgbClr val="C00000"/>
                </a:solidFill>
              </a:rPr>
              <a:t>Guide du HCR</a:t>
            </a:r>
            <a:r>
              <a:rPr lang="fr-CA" altLang="en-US" sz="2100" b="1" dirty="0">
                <a:solidFill>
                  <a:srgbClr val="C00000"/>
                </a:solidFill>
              </a:rPr>
              <a:t>, paragr. 74</a:t>
            </a:r>
          </a:p>
          <a:p>
            <a:pPr lvl="1">
              <a:buFont typeface="Wingdings" pitchFamily="2" charset="2"/>
              <a:buNone/>
              <a:defRPr/>
            </a:pPr>
            <a:endParaRPr lang="fr-CA" altLang="en-US" sz="2400" dirty="0"/>
          </a:p>
          <a:p>
            <a:pPr>
              <a:defRPr/>
            </a:pPr>
            <a:endParaRPr lang="fr-CA"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1"/>
          <p:cNvSpPr>
            <a:spLocks noGrp="1"/>
          </p:cNvSpPr>
          <p:nvPr>
            <p:ph type="sldNum" sz="quarter" idx="10"/>
            <p:custDataLst>
              <p:tags r:id="rId1"/>
            </p:custDataLst>
          </p:nvPr>
        </p:nvSpPr>
        <p:spPr>
          <a:noFill/>
          <a:ln>
            <a:miter lim="800000"/>
          </a:ln>
        </p:spPr>
        <p:txBody>
          <a:bodyPr/>
          <a:lstStyle/>
          <a:p>
            <a:fld id="{F18C9EEE-E51D-4396-9FC1-DACF786524DE}" type="slidenum">
              <a:rPr lang="fr-CA" altLang="en-US" smtClean="0"/>
              <a:pPr/>
              <a:t>15</a:t>
            </a:fld>
            <a:endParaRPr lang="fr-CA" altLang="en-US" dirty="0"/>
          </a:p>
        </p:txBody>
      </p:sp>
      <p:sp>
        <p:nvSpPr>
          <p:cNvPr id="27651"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D294EEB4-A2CD-43E1-A4AD-892DE4A6B0E4}" type="slidenum">
              <a:rPr lang="fr-CA" altLang="en-US" sz="1000" smtClean="0"/>
              <a:pPr algn="r"/>
              <a:t>15</a:t>
            </a:fld>
            <a:endParaRPr lang="fr-CA" altLang="en-US" sz="1000" dirty="0"/>
          </a:p>
        </p:txBody>
      </p:sp>
      <p:sp>
        <p:nvSpPr>
          <p:cNvPr id="524291" name="Rectangle 3"/>
          <p:cNvSpPr>
            <a:spLocks noGrp="1" noChangeArrowheads="1"/>
          </p:cNvSpPr>
          <p:nvPr>
            <p:ph type="body" idx="4294967295"/>
            <p:custDataLst>
              <p:tags r:id="rId3"/>
            </p:custDataLst>
          </p:nvPr>
        </p:nvSpPr>
        <p:spPr>
          <a:xfrm>
            <a:off x="395288" y="1916832"/>
            <a:ext cx="7966075" cy="4536356"/>
          </a:xfrm>
        </p:spPr>
        <p:txBody>
          <a:bodyPr/>
          <a:lstStyle/>
          <a:p>
            <a:pPr>
              <a:spcAft>
                <a:spcPct val="75000"/>
              </a:spcAft>
              <a:buFont typeface="Wingdings" pitchFamily="2" charset="2"/>
              <a:buNone/>
              <a:defRPr/>
            </a:pPr>
            <a:r>
              <a:rPr lang="fr-CA" altLang="en-US" sz="2400" dirty="0">
                <a:solidFill>
                  <a:schemeClr val="accent2"/>
                </a:solidFill>
                <a:effectLst>
                  <a:outerShdw blurRad="38100" dist="38100" dir="2700000" algn="tl">
                    <a:srgbClr val="000000"/>
                  </a:outerShdw>
                </a:effectLst>
              </a:rPr>
              <a:t>RELIGION</a:t>
            </a:r>
            <a:endParaRPr lang="fr-CA" altLang="en-US" sz="2400" b="1" dirty="0"/>
          </a:p>
          <a:p>
            <a:pPr marL="0" indent="0">
              <a:spcAft>
                <a:spcPct val="75000"/>
              </a:spcAft>
              <a:buFont typeface="Wingdings" pitchFamily="2" charset="2"/>
              <a:buNone/>
              <a:defRPr/>
            </a:pPr>
            <a:r>
              <a:rPr lang="fr-CA" altLang="ja-JP" sz="2400" u="none" dirty="0"/>
              <a:t>«</a:t>
            </a:r>
            <a:r>
              <a:rPr lang="fr-CA" altLang="ja-JP" sz="2400" dirty="0">
                <a:latin typeface="Arial" pitchFamily="34" charset="0"/>
                <a:ea typeface="ＭＳ Ｐゴシック" pitchFamily="34" charset="-128"/>
                <a:cs typeface="Arial" pitchFamily="34" charset="0"/>
              </a:rPr>
              <a:t> </a:t>
            </a:r>
            <a:r>
              <a:rPr lang="fr-CA" altLang="ja-JP" sz="2400" u="none" dirty="0"/>
              <a:t>Essentiellement, la religion s’entend de profondes croyances ou convictions volontaires, qui se rattachent à la foi spirituelle de l’individu et qui sont intégralement liées à la façon dont celui-ci se définit et s’épanouit spirituellement, et les pratiques de cette religion permettent à l’individu de communiquer avec l’être divin ou avec le sujet ou l’objet de cette foi spirituelle.</a:t>
            </a:r>
            <a:r>
              <a:rPr lang="fr-CA" altLang="ja-JP" sz="2400" dirty="0">
                <a:latin typeface="Arial" pitchFamily="34" charset="0"/>
                <a:ea typeface="ＭＳ Ｐゴシック" pitchFamily="34" charset="-128"/>
                <a:cs typeface="Arial" pitchFamily="34" charset="0"/>
              </a:rPr>
              <a:t> </a:t>
            </a:r>
            <a:r>
              <a:rPr lang="fr-CA" altLang="ja-JP" sz="2400" u="none" dirty="0"/>
              <a:t>»</a:t>
            </a:r>
            <a:endParaRPr lang="fr-CA" altLang="ja-JP" sz="2400" dirty="0"/>
          </a:p>
          <a:p>
            <a:pPr marL="800100" lvl="2" indent="0">
              <a:spcAft>
                <a:spcPct val="75000"/>
              </a:spcAft>
              <a:buNone/>
              <a:defRPr/>
            </a:pPr>
            <a:r>
              <a:rPr lang="fr-CA" altLang="en-US" sz="1800" b="1" i="1" u="none" dirty="0">
                <a:solidFill>
                  <a:srgbClr val="C00000"/>
                </a:solidFill>
              </a:rPr>
              <a:t>Syndicat Northcrest</a:t>
            </a:r>
            <a:r>
              <a:rPr lang="fr-CA" altLang="en-US" sz="1800" b="1" u="none" dirty="0">
                <a:solidFill>
                  <a:srgbClr val="C00000"/>
                </a:solidFill>
              </a:rPr>
              <a:t>, Cour suprême du Canada; Voir aussi, </a:t>
            </a:r>
            <a:r>
              <a:rPr lang="fr-FR" altLang="en-US" sz="1800" b="1" i="1" dirty="0">
                <a:solidFill>
                  <a:srgbClr val="C00000"/>
                </a:solidFill>
              </a:rPr>
              <a:t>Principes Directeurs sur la Protection Internationale No. 6: Demandes d’asile fondées sur la religion</a:t>
            </a:r>
            <a:r>
              <a:rPr lang="fr-FR" altLang="en-US" sz="1800" b="1" dirty="0">
                <a:solidFill>
                  <a:srgbClr val="C00000"/>
                </a:solidFill>
              </a:rPr>
              <a:t>, avril 2004</a:t>
            </a:r>
            <a:endParaRPr lang="fr-CA" altLang="en-US" sz="1800" b="1" i="1" dirty="0">
              <a:solidFill>
                <a:srgbClr val="C00000"/>
              </a:solidFill>
            </a:endParaRPr>
          </a:p>
          <a:p>
            <a:pPr>
              <a:buFont typeface="Wingdings" pitchFamily="2" charset="2"/>
              <a:buNone/>
              <a:defRPr/>
            </a:pPr>
            <a:endParaRPr lang="fr-CA" altLang="en-US" sz="2400" dirty="0"/>
          </a:p>
        </p:txBody>
      </p:sp>
      <p:sp>
        <p:nvSpPr>
          <p:cNvPr id="524294" name="Rectangle 6"/>
          <p:cNvSpPr>
            <a:spLocks noChangeArrowheads="1"/>
          </p:cNvSpPr>
          <p:nvPr>
            <p:custDataLst>
              <p:tags r:id="rId4"/>
            </p:custDataLst>
          </p:nvPr>
        </p:nvSpPr>
        <p:spPr>
          <a:xfrm>
            <a:off x="607219" y="1393825"/>
            <a:ext cx="7945438"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chemeClr val="accent2"/>
                </a:solidFill>
                <a:effectLst>
                  <a:outerShdw blurRad="38100" dist="38100" dir="2700000" algn="tl">
                    <a:srgbClr val="000000"/>
                  </a:outerShdw>
                </a:effectLst>
              </a:rPr>
              <a:t> </a:t>
            </a:r>
            <a:br>
              <a:rPr lang="fr-CA" altLang="en-US" sz="2800" b="1" dirty="0">
                <a:solidFill>
                  <a:schemeClr val="accent2"/>
                </a:solidFill>
                <a:effectLst>
                  <a:outerShdw blurRad="38100" dist="38100" dir="2700000" algn="tl">
                    <a:srgbClr val="000000"/>
                  </a:outerShdw>
                </a:effectLst>
              </a:rPr>
            </a:br>
            <a:endParaRPr lang="fr-CA" altLang="en-US" sz="2800" b="1" dirty="0">
              <a:solidFill>
                <a:schemeClr val="accent2"/>
              </a:solidFill>
              <a:effectLst>
                <a:outerShdw blurRad="38100" dist="38100" dir="2700000" algn="tl">
                  <a:srgbClr val="000000"/>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1"/>
          <p:cNvSpPr>
            <a:spLocks noGrp="1"/>
          </p:cNvSpPr>
          <p:nvPr>
            <p:ph type="sldNum" sz="quarter" idx="10"/>
            <p:custDataLst>
              <p:tags r:id="rId1"/>
            </p:custDataLst>
          </p:nvPr>
        </p:nvSpPr>
        <p:spPr>
          <a:noFill/>
          <a:ln>
            <a:miter lim="800000"/>
          </a:ln>
        </p:spPr>
        <p:txBody>
          <a:bodyPr/>
          <a:lstStyle/>
          <a:p>
            <a:fld id="{A9B7A836-F189-4E34-950C-130C0C4B2930}" type="slidenum">
              <a:rPr lang="fr-CA" altLang="en-US" smtClean="0"/>
              <a:pPr/>
              <a:t>16</a:t>
            </a:fld>
            <a:endParaRPr lang="fr-CA" altLang="en-US" dirty="0"/>
          </a:p>
        </p:txBody>
      </p:sp>
      <p:sp>
        <p:nvSpPr>
          <p:cNvPr id="28675"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6C172299-BA23-4F8C-B17D-1F204D8A6E8D}" type="slidenum">
              <a:rPr lang="fr-CA" altLang="en-US" sz="1000" smtClean="0"/>
              <a:pPr algn="r"/>
              <a:t>16</a:t>
            </a:fld>
            <a:endParaRPr lang="fr-CA" altLang="en-US" sz="1000" dirty="0"/>
          </a:p>
        </p:txBody>
      </p:sp>
      <p:sp>
        <p:nvSpPr>
          <p:cNvPr id="526339" name="Rectangle 3"/>
          <p:cNvSpPr>
            <a:spLocks noGrp="1" noChangeArrowheads="1"/>
          </p:cNvSpPr>
          <p:nvPr>
            <p:ph type="body" idx="4294967295"/>
            <p:custDataLst>
              <p:tags r:id="rId3"/>
            </p:custDataLst>
          </p:nvPr>
        </p:nvSpPr>
        <p:spPr>
          <a:xfrm>
            <a:off x="644525" y="1700808"/>
            <a:ext cx="7966075" cy="4681537"/>
          </a:xfrm>
        </p:spPr>
        <p:txBody>
          <a:bodyPr/>
          <a:lstStyle/>
          <a:p>
            <a:pPr>
              <a:lnSpc>
                <a:spcPct val="80000"/>
              </a:lnSpc>
              <a:buFont typeface="Wingdings" pitchFamily="2" charset="2"/>
              <a:buNone/>
              <a:defRPr/>
            </a:pPr>
            <a:endParaRPr lang="fr-CA" altLang="en-US" sz="3200" b="1" dirty="0"/>
          </a:p>
          <a:p>
            <a:pPr>
              <a:lnSpc>
                <a:spcPct val="80000"/>
              </a:lnSpc>
              <a:buFont typeface="Wingdings" pitchFamily="2" charset="2"/>
              <a:buNone/>
              <a:defRPr/>
            </a:pPr>
            <a:endParaRPr lang="fr-CA" altLang="en-US" sz="3200" b="1" dirty="0"/>
          </a:p>
          <a:p>
            <a:pPr>
              <a:lnSpc>
                <a:spcPct val="80000"/>
              </a:lnSpc>
              <a:spcAft>
                <a:spcPct val="50000"/>
              </a:spcAft>
              <a:buFont typeface="Wingdings" pitchFamily="2" charset="2"/>
              <a:buNone/>
              <a:defRPr/>
            </a:pPr>
            <a:r>
              <a:rPr lang="fr-CA" altLang="en-US" sz="2600" dirty="0">
                <a:solidFill>
                  <a:schemeClr val="accent2"/>
                </a:solidFill>
                <a:effectLst>
                  <a:outerShdw blurRad="38100" dist="38100" dir="2700000" algn="tl">
                    <a:srgbClr val="000000"/>
                  </a:outerShdw>
                </a:effectLst>
              </a:rPr>
              <a:t>RELIGION</a:t>
            </a:r>
            <a:endParaRPr lang="fr-CA" altLang="en-US" sz="2600" dirty="0"/>
          </a:p>
          <a:p>
            <a:pPr lvl="1">
              <a:lnSpc>
                <a:spcPct val="80000"/>
              </a:lnSpc>
              <a:buFont typeface="Wingdings" pitchFamily="2" charset="2"/>
              <a:buNone/>
              <a:defRPr/>
            </a:pPr>
            <a:endParaRPr lang="fr-CA" altLang="en-US" sz="1200" dirty="0"/>
          </a:p>
          <a:p>
            <a:pPr>
              <a:lnSpc>
                <a:spcPct val="80000"/>
              </a:lnSpc>
              <a:buFont typeface="Wingdings" pitchFamily="2" charset="2"/>
              <a:buNone/>
              <a:defRPr/>
            </a:pPr>
            <a:r>
              <a:rPr lang="fr-CA" altLang="en-US" sz="2400" dirty="0"/>
              <a:t>	</a:t>
            </a:r>
            <a:r>
              <a:rPr lang="fr-CA" altLang="en-US" sz="2600" u="none" dirty="0"/>
              <a:t>La liberté de religion comprend la liberté qu’a une personne de </a:t>
            </a:r>
            <a:r>
              <a:rPr lang="fr-CA" altLang="en-US" sz="2600" b="1" u="none" dirty="0"/>
              <a:t>manifester</a:t>
            </a:r>
            <a:r>
              <a:rPr lang="fr-CA" altLang="en-US" sz="2600" u="none" dirty="0"/>
              <a:t> sa religion en public ou en privé, par l’</a:t>
            </a:r>
            <a:r>
              <a:rPr lang="fr-CA" altLang="en-US" sz="2600" b="1" u="none" dirty="0"/>
              <a:t>enseignement</a:t>
            </a:r>
            <a:r>
              <a:rPr lang="fr-CA" altLang="en-US" sz="2600" u="none" dirty="0"/>
              <a:t>, les pratiques, le culte et l’accomplissement des rites, ainsi que la liberté de </a:t>
            </a:r>
            <a:r>
              <a:rPr lang="fr-CA" altLang="en-US" sz="2600" b="1" u="none" dirty="0"/>
              <a:t>changer de religion</a:t>
            </a:r>
            <a:r>
              <a:rPr lang="fr-CA" altLang="en-US" sz="2600" dirty="0"/>
              <a:t> </a:t>
            </a:r>
          </a:p>
          <a:p>
            <a:pPr>
              <a:lnSpc>
                <a:spcPct val="80000"/>
              </a:lnSpc>
              <a:buFont typeface="Wingdings" pitchFamily="2" charset="2"/>
              <a:buNone/>
              <a:defRPr/>
            </a:pPr>
            <a:r>
              <a:rPr lang="fr-CA" altLang="en-US" sz="2400" dirty="0"/>
              <a:t>	</a:t>
            </a:r>
          </a:p>
          <a:p>
            <a:pPr>
              <a:lnSpc>
                <a:spcPct val="80000"/>
              </a:lnSpc>
              <a:buNone/>
              <a:defRPr/>
            </a:pPr>
            <a:r>
              <a:rPr lang="fr-CA" altLang="en-US" sz="2200" b="1" dirty="0">
                <a:solidFill>
                  <a:srgbClr val="C00000"/>
                </a:solidFill>
              </a:rPr>
              <a:t>			</a:t>
            </a:r>
            <a:r>
              <a:rPr lang="fr-CA" altLang="en-US" sz="2300" b="1" i="1" dirty="0">
                <a:solidFill>
                  <a:srgbClr val="C00000"/>
                </a:solidFill>
              </a:rPr>
              <a:t>Guide</a:t>
            </a:r>
            <a:r>
              <a:rPr lang="fr-CA" altLang="en-US" sz="2200" b="1" dirty="0">
                <a:solidFill>
                  <a:srgbClr val="C00000"/>
                </a:solidFill>
              </a:rPr>
              <a:t> du HCR, paragr. 71</a:t>
            </a:r>
            <a:endParaRPr lang="fr-CA" altLang="en-US" sz="2300" dirty="0"/>
          </a:p>
          <a:p>
            <a:pPr>
              <a:lnSpc>
                <a:spcPct val="80000"/>
              </a:lnSpc>
              <a:defRPr/>
            </a:pPr>
            <a:endParaRPr lang="fr-CA" altLang="en-US" sz="2000" dirty="0"/>
          </a:p>
        </p:txBody>
      </p:sp>
      <p:sp>
        <p:nvSpPr>
          <p:cNvPr id="526342" name="Rectangle 6"/>
          <p:cNvSpPr>
            <a:spLocks noChangeArrowheads="1"/>
          </p:cNvSpPr>
          <p:nvPr>
            <p:custDataLst>
              <p:tags r:id="rId4"/>
            </p:custDataLst>
          </p:nvPr>
        </p:nvSpPr>
        <p:spPr>
          <a:xfrm>
            <a:off x="680065" y="1465263"/>
            <a:ext cx="8304571"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chemeClr val="accent2"/>
                </a:solidFill>
                <a:effectLst>
                  <a:outerShdw blurRad="38100" dist="38100" dir="2700000" algn="tl">
                    <a:srgbClr val="000000"/>
                  </a:outerShdw>
                </a:effectLst>
              </a:rPr>
              <a:t> </a:t>
            </a:r>
            <a:br>
              <a:rPr lang="fr-CA" altLang="en-US" sz="2800" b="1" dirty="0">
                <a:solidFill>
                  <a:schemeClr val="accent2"/>
                </a:solidFill>
                <a:effectLst>
                  <a:outerShdw blurRad="38100" dist="38100" dir="2700000" algn="tl">
                    <a:srgbClr val="000000"/>
                  </a:outerShdw>
                </a:effectLst>
              </a:rPr>
            </a:br>
            <a:endParaRPr lang="fr-CA" altLang="en-US" sz="2800" b="1" dirty="0">
              <a:solidFill>
                <a:schemeClr val="accent2"/>
              </a:solidFill>
              <a:effectLst>
                <a:outerShdw blurRad="38100" dist="38100" dir="2700000" algn="tl">
                  <a:srgbClr val="000000"/>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1"/>
          <p:cNvSpPr>
            <a:spLocks noGrp="1"/>
          </p:cNvSpPr>
          <p:nvPr>
            <p:ph type="sldNum" sz="quarter" idx="10"/>
            <p:custDataLst>
              <p:tags r:id="rId1"/>
            </p:custDataLst>
          </p:nvPr>
        </p:nvSpPr>
        <p:spPr>
          <a:noFill/>
          <a:ln>
            <a:miter lim="800000"/>
          </a:ln>
        </p:spPr>
        <p:txBody>
          <a:bodyPr/>
          <a:lstStyle/>
          <a:p>
            <a:fld id="{A9B7A836-F189-4E34-950C-130C0C4B2930}" type="slidenum">
              <a:rPr lang="fr-CA" altLang="en-US" smtClean="0"/>
              <a:pPr/>
              <a:t>17</a:t>
            </a:fld>
            <a:endParaRPr lang="fr-CA" altLang="en-US" dirty="0"/>
          </a:p>
        </p:txBody>
      </p:sp>
      <p:sp>
        <p:nvSpPr>
          <p:cNvPr id="28675"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6C172299-BA23-4F8C-B17D-1F204D8A6E8D}" type="slidenum">
              <a:rPr lang="fr-CA" altLang="en-US" sz="1000" smtClean="0"/>
              <a:pPr algn="r"/>
              <a:t>17</a:t>
            </a:fld>
            <a:endParaRPr lang="fr-CA" altLang="en-US" sz="1000" dirty="0"/>
          </a:p>
        </p:txBody>
      </p:sp>
      <p:sp>
        <p:nvSpPr>
          <p:cNvPr id="526339" name="Rectangle 3"/>
          <p:cNvSpPr>
            <a:spLocks noGrp="1" noChangeArrowheads="1"/>
          </p:cNvSpPr>
          <p:nvPr>
            <p:ph type="body" idx="4294967295"/>
            <p:custDataLst>
              <p:tags r:id="rId3"/>
            </p:custDataLst>
          </p:nvPr>
        </p:nvSpPr>
        <p:spPr>
          <a:xfrm>
            <a:off x="251520" y="1465264"/>
            <a:ext cx="8424935" cy="4917082"/>
          </a:xfrm>
        </p:spPr>
        <p:txBody>
          <a:bodyPr/>
          <a:lstStyle/>
          <a:p>
            <a:pPr>
              <a:lnSpc>
                <a:spcPct val="80000"/>
              </a:lnSpc>
              <a:buFont typeface="Wingdings" pitchFamily="2" charset="2"/>
              <a:buNone/>
              <a:defRPr/>
            </a:pPr>
            <a:endParaRPr lang="fr-CA" altLang="en-US" sz="3200" b="1" dirty="0"/>
          </a:p>
          <a:p>
            <a:pPr>
              <a:lnSpc>
                <a:spcPct val="80000"/>
              </a:lnSpc>
              <a:spcBef>
                <a:spcPts val="0"/>
              </a:spcBef>
              <a:spcAft>
                <a:spcPts val="0"/>
              </a:spcAft>
              <a:defRPr/>
            </a:pPr>
            <a:endParaRPr lang="fr-CA" altLang="en-US" sz="2100" dirty="0"/>
          </a:p>
          <a:p>
            <a:pPr>
              <a:lnSpc>
                <a:spcPct val="80000"/>
              </a:lnSpc>
              <a:spcAft>
                <a:spcPct val="50000"/>
              </a:spcAft>
              <a:defRPr/>
            </a:pPr>
            <a:r>
              <a:rPr lang="fr-CA" altLang="en-US" sz="2100" dirty="0"/>
              <a:t>La persécution « du fait de la religion » peut prendre diverses formes, telles que: </a:t>
            </a:r>
            <a:endParaRPr lang="fr-CA" altLang="en-US" sz="1200" dirty="0"/>
          </a:p>
          <a:p>
            <a:pPr lvl="1">
              <a:lnSpc>
                <a:spcPct val="80000"/>
              </a:lnSpc>
              <a:defRPr/>
            </a:pPr>
            <a:r>
              <a:rPr lang="fr-FR" altLang="en-US" sz="2100" dirty="0"/>
              <a:t>l’interdiction de faire partie d’une communauté religieuse </a:t>
            </a:r>
          </a:p>
          <a:p>
            <a:pPr lvl="1">
              <a:lnSpc>
                <a:spcPct val="80000"/>
              </a:lnSpc>
              <a:defRPr/>
            </a:pPr>
            <a:r>
              <a:rPr lang="fr-FR" altLang="en-US" sz="2100" dirty="0"/>
              <a:t>l’interdiction de célébrer le culte en public ou en privé</a:t>
            </a:r>
          </a:p>
          <a:p>
            <a:pPr lvl="1">
              <a:lnSpc>
                <a:spcPct val="80000"/>
              </a:lnSpc>
              <a:defRPr/>
            </a:pPr>
            <a:r>
              <a:rPr lang="fr-FR" altLang="en-US" sz="2100" dirty="0"/>
              <a:t>l’interdiction de donner ou de recevoir une instruction religieuse </a:t>
            </a:r>
          </a:p>
          <a:p>
            <a:pPr lvl="1">
              <a:lnSpc>
                <a:spcPct val="80000"/>
              </a:lnSpc>
              <a:defRPr/>
            </a:pPr>
            <a:r>
              <a:rPr lang="fr-FR" altLang="en-US" sz="2100" dirty="0"/>
              <a:t>la mise en œuvre de mesures discriminatoires graves</a:t>
            </a:r>
          </a:p>
          <a:p>
            <a:pPr lvl="1">
              <a:lnSpc>
                <a:spcPct val="80000"/>
              </a:lnSpc>
              <a:defRPr/>
            </a:pPr>
            <a:r>
              <a:rPr lang="fr-FR" altLang="en-US" sz="2100" dirty="0"/>
              <a:t>Conversion forcée</a:t>
            </a:r>
          </a:p>
          <a:p>
            <a:pPr marL="457200" lvl="1" indent="0">
              <a:lnSpc>
                <a:spcPct val="80000"/>
              </a:lnSpc>
              <a:spcBef>
                <a:spcPts val="0"/>
              </a:spcBef>
              <a:buNone/>
              <a:defRPr/>
            </a:pPr>
            <a:r>
              <a:rPr lang="fr-CA" altLang="en-US" sz="2100" dirty="0"/>
              <a:t>	</a:t>
            </a:r>
          </a:p>
          <a:p>
            <a:pPr lvl="0">
              <a:lnSpc>
                <a:spcPct val="80000"/>
              </a:lnSpc>
              <a:spcAft>
                <a:spcPct val="50000"/>
              </a:spcAft>
              <a:defRPr/>
            </a:pPr>
            <a:r>
              <a:rPr lang="fr-FR" altLang="en-US" sz="2100" dirty="0"/>
              <a:t>Ce ne sont pas toutes les restrictions qui constitueraient de la persécution </a:t>
            </a:r>
            <a:r>
              <a:rPr lang="fr-CA" altLang="en-US" sz="2100" dirty="0"/>
              <a:t>(ex. discours de haine) </a:t>
            </a:r>
          </a:p>
          <a:p>
            <a:pPr lvl="2">
              <a:lnSpc>
                <a:spcPct val="80000"/>
              </a:lnSpc>
              <a:spcAft>
                <a:spcPct val="50000"/>
              </a:spcAft>
              <a:defRPr/>
            </a:pPr>
            <a:r>
              <a:rPr lang="fr-CA" altLang="en-US" sz="2000" b="1" dirty="0">
                <a:solidFill>
                  <a:srgbClr val="C00000"/>
                </a:solidFill>
              </a:rPr>
              <a:t>Guide du HCR, paragr. 72; </a:t>
            </a:r>
            <a:r>
              <a:rPr lang="fr-FR" altLang="en-US" sz="2000" b="1" i="1" dirty="0">
                <a:solidFill>
                  <a:srgbClr val="C00000"/>
                </a:solidFill>
              </a:rPr>
              <a:t>Principes Directeurs sur la Protection Internationale No. 6: Demandes d’asile fondées sur la religion</a:t>
            </a:r>
            <a:r>
              <a:rPr lang="fr-FR" altLang="en-US" sz="2000" b="1" dirty="0">
                <a:solidFill>
                  <a:srgbClr val="C00000"/>
                </a:solidFill>
              </a:rPr>
              <a:t>, avril 2004</a:t>
            </a:r>
            <a:endParaRPr lang="fr-CA" altLang="en-US" sz="2000" dirty="0"/>
          </a:p>
          <a:p>
            <a:pPr marL="0" indent="0">
              <a:lnSpc>
                <a:spcPct val="80000"/>
              </a:lnSpc>
              <a:buNone/>
              <a:defRPr/>
            </a:pPr>
            <a:endParaRPr lang="fr-CA" altLang="en-US" sz="2000" dirty="0"/>
          </a:p>
        </p:txBody>
      </p:sp>
      <p:sp>
        <p:nvSpPr>
          <p:cNvPr id="526342" name="Rectangle 6"/>
          <p:cNvSpPr>
            <a:spLocks noChangeArrowheads="1"/>
          </p:cNvSpPr>
          <p:nvPr>
            <p:custDataLst>
              <p:tags r:id="rId4"/>
            </p:custDataLst>
          </p:nvPr>
        </p:nvSpPr>
        <p:spPr>
          <a:xfrm>
            <a:off x="680065" y="1465263"/>
            <a:ext cx="8304571"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spcAft>
                <a:spcPts val="1200"/>
              </a:spcAft>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chemeClr val="accent2"/>
                </a:solidFill>
                <a:effectLst>
                  <a:outerShdw blurRad="38100" dist="38100" dir="2700000" algn="tl">
                    <a:srgbClr val="000000"/>
                  </a:outerShdw>
                </a:effectLst>
              </a:rPr>
              <a:t> </a:t>
            </a:r>
            <a:br>
              <a:rPr lang="fr-CA" altLang="en-US" sz="2800" b="1" dirty="0">
                <a:solidFill>
                  <a:schemeClr val="accent2"/>
                </a:solidFill>
                <a:effectLst>
                  <a:outerShdw blurRad="38100" dist="38100" dir="2700000" algn="tl">
                    <a:srgbClr val="000000"/>
                  </a:outerShdw>
                </a:effectLst>
              </a:rPr>
            </a:br>
            <a:endParaRPr lang="fr-CA" altLang="en-US" sz="2800" b="1" dirty="0">
              <a:solidFill>
                <a:schemeClr val="accent2"/>
              </a:solidFill>
              <a:effectLst>
                <a:outerShdw blurRad="38100" dist="38100" dir="2700000" algn="tl">
                  <a:srgbClr val="000000"/>
                </a:outerShdw>
              </a:effectLst>
            </a:endParaRPr>
          </a:p>
        </p:txBody>
      </p:sp>
    </p:spTree>
    <p:extLst>
      <p:ext uri="{BB962C8B-B14F-4D97-AF65-F5344CB8AC3E}">
        <p14:creationId xmlns:p14="http://schemas.microsoft.com/office/powerpoint/2010/main" val="818538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1"/>
          <p:cNvSpPr>
            <a:spLocks noGrp="1"/>
          </p:cNvSpPr>
          <p:nvPr>
            <p:ph type="sldNum" sz="quarter" idx="10"/>
            <p:custDataLst>
              <p:tags r:id="rId1"/>
            </p:custDataLst>
          </p:nvPr>
        </p:nvSpPr>
        <p:spPr>
          <a:noFill/>
          <a:ln>
            <a:miter lim="800000"/>
          </a:ln>
        </p:spPr>
        <p:txBody>
          <a:bodyPr/>
          <a:lstStyle/>
          <a:p>
            <a:fld id="{3E537B1B-BAFD-46C1-A762-084B058A4F99}" type="slidenum">
              <a:rPr lang="fr-CA" altLang="en-US" smtClean="0"/>
              <a:pPr/>
              <a:t>18</a:t>
            </a:fld>
            <a:endParaRPr lang="fr-CA" altLang="en-US" dirty="0"/>
          </a:p>
        </p:txBody>
      </p:sp>
      <p:sp>
        <p:nvSpPr>
          <p:cNvPr id="29699"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291F9F34-86E1-4FF4-A206-5A5CC0CAE5A7}" type="slidenum">
              <a:rPr lang="fr-CA" altLang="en-US" sz="1000" smtClean="0"/>
              <a:pPr algn="r"/>
              <a:t>18</a:t>
            </a:fld>
            <a:endParaRPr lang="fr-CA" altLang="en-US" sz="1000" dirty="0"/>
          </a:p>
        </p:txBody>
      </p:sp>
      <p:sp>
        <p:nvSpPr>
          <p:cNvPr id="243714" name="Rectangle 2"/>
          <p:cNvSpPr>
            <a:spLocks noGrp="1" noChangeArrowheads="1"/>
          </p:cNvSpPr>
          <p:nvPr>
            <p:ph type="title" idx="4294967295"/>
            <p:custDataLst>
              <p:tags r:id="rId3"/>
            </p:custDataLst>
          </p:nvPr>
        </p:nvSpPr>
        <p:spPr>
          <a:xfrm>
            <a:off x="395288" y="1196975"/>
            <a:ext cx="8215312" cy="1143000"/>
          </a:xfrm>
        </p:spPr>
        <p:txBody>
          <a:bodyPr/>
          <a:lstStyle/>
          <a:p>
            <a:pPr>
              <a:defRPr/>
            </a:pPr>
            <a:br>
              <a:rPr lang="fr-CA" altLang="en-US" sz="4000" dirty="0">
                <a:solidFill>
                  <a:schemeClr val="accent2"/>
                </a:solidFill>
                <a:effectLst>
                  <a:outerShdw blurRad="38100" dist="38100" dir="2700000" algn="tl">
                    <a:srgbClr val="000000"/>
                  </a:outerShdw>
                </a:effectLst>
              </a:rPr>
            </a:br>
            <a:br>
              <a:rPr lang="fr-CA" altLang="en-US" sz="3600" dirty="0">
                <a:solidFill>
                  <a:schemeClr val="tx1"/>
                </a:solidFill>
              </a:rPr>
            </a:br>
            <a:endParaRPr lang="fr-CA" altLang="en-US" sz="3600" dirty="0">
              <a:solidFill>
                <a:schemeClr val="tx1"/>
              </a:solidFill>
            </a:endParaRPr>
          </a:p>
        </p:txBody>
      </p:sp>
      <p:sp>
        <p:nvSpPr>
          <p:cNvPr id="528388" name="Rectangle 3"/>
          <p:cNvSpPr>
            <a:spLocks noGrp="1" noChangeArrowheads="1"/>
          </p:cNvSpPr>
          <p:nvPr>
            <p:ph type="body" idx="4294967295"/>
            <p:custDataLst>
              <p:tags r:id="rId4"/>
            </p:custDataLst>
          </p:nvPr>
        </p:nvSpPr>
        <p:spPr>
          <a:xfrm>
            <a:off x="677863" y="2339975"/>
            <a:ext cx="8090765" cy="3837311"/>
          </a:xfrm>
        </p:spPr>
        <p:txBody>
          <a:bodyPr/>
          <a:lstStyle/>
          <a:p>
            <a:pPr>
              <a:lnSpc>
                <a:spcPct val="80000"/>
              </a:lnSpc>
              <a:buFont typeface="Wingdings" pitchFamily="2" charset="2"/>
              <a:buNone/>
              <a:defRPr/>
            </a:pPr>
            <a:r>
              <a:rPr lang="fr-CA" altLang="en-US" sz="2600" u="none" dirty="0">
                <a:solidFill>
                  <a:schemeClr val="accent2"/>
                </a:solidFill>
                <a:effectLst>
                  <a:outerShdw blurRad="38100" dist="38100" dir="2700000" algn="tl">
                    <a:srgbClr val="000000"/>
                  </a:outerShdw>
                </a:effectLst>
              </a:rPr>
              <a:t>OPINIONS POLITIQUES</a:t>
            </a:r>
            <a:endParaRPr lang="fr-CA" altLang="en-US" sz="2600" b="1" dirty="0"/>
          </a:p>
          <a:p>
            <a:pPr>
              <a:lnSpc>
                <a:spcPct val="80000"/>
              </a:lnSpc>
              <a:buFont typeface="Wingdings" pitchFamily="2" charset="2"/>
              <a:buNone/>
              <a:defRPr/>
            </a:pPr>
            <a:endParaRPr lang="fr-CA" altLang="en-US" sz="2600" b="1" dirty="0"/>
          </a:p>
          <a:p>
            <a:pPr lvl="1">
              <a:lnSpc>
                <a:spcPct val="80000"/>
              </a:lnSpc>
              <a:defRPr/>
            </a:pPr>
            <a:r>
              <a:rPr lang="fr-CA" altLang="en-US" sz="2600" b="1" u="none" dirty="0"/>
              <a:t>Pas définie dans le Guide de l’HCR</a:t>
            </a:r>
          </a:p>
          <a:p>
            <a:pPr lvl="1">
              <a:lnSpc>
                <a:spcPct val="80000"/>
              </a:lnSpc>
              <a:defRPr/>
            </a:pPr>
            <a:endParaRPr lang="fr-CA" altLang="en-US" sz="2600" b="1" u="none" dirty="0"/>
          </a:p>
          <a:p>
            <a:pPr lvl="1">
              <a:lnSpc>
                <a:spcPct val="80000"/>
              </a:lnSpc>
              <a:spcAft>
                <a:spcPts val="600"/>
              </a:spcAft>
              <a:defRPr/>
            </a:pPr>
            <a:r>
              <a:rPr lang="fr-CA" altLang="en-US" sz="2600" b="1" u="none" dirty="0"/>
              <a:t>Toute opinion sur une question dans laquelle l’appareil étatique, gouvernemental et politique peut être engagé </a:t>
            </a:r>
            <a:r>
              <a:rPr lang="fr-CA" altLang="en-US" sz="2600" u="none" dirty="0"/>
              <a:t>– ne se limite pas aux opinions concernant l’État </a:t>
            </a:r>
          </a:p>
          <a:p>
            <a:pPr lvl="1">
              <a:lnSpc>
                <a:spcPct val="80000"/>
              </a:lnSpc>
              <a:spcBef>
                <a:spcPts val="0"/>
              </a:spcBef>
              <a:spcAft>
                <a:spcPts val="0"/>
              </a:spcAft>
              <a:defRPr/>
            </a:pPr>
            <a:endParaRPr lang="fr-CA" altLang="en-US" sz="2600" u="none" dirty="0"/>
          </a:p>
          <a:p>
            <a:pPr marL="457200" lvl="1" indent="0">
              <a:lnSpc>
                <a:spcPct val="80000"/>
              </a:lnSpc>
              <a:spcBef>
                <a:spcPts val="600"/>
              </a:spcBef>
              <a:buNone/>
              <a:defRPr/>
            </a:pPr>
            <a:r>
              <a:rPr lang="fr-CA" altLang="en-US" sz="2600" i="1" dirty="0">
                <a:solidFill>
                  <a:srgbClr val="C00000"/>
                </a:solidFill>
              </a:rPr>
              <a:t>			</a:t>
            </a:r>
            <a:r>
              <a:rPr lang="fr-CA" altLang="en-US" sz="2400" b="1" i="1" u="none" dirty="0">
                <a:solidFill>
                  <a:srgbClr val="C00000"/>
                </a:solidFill>
              </a:rPr>
              <a:t>Ward</a:t>
            </a:r>
            <a:r>
              <a:rPr lang="fr-CA" altLang="en-US" sz="2400" b="1" u="none" dirty="0">
                <a:solidFill>
                  <a:srgbClr val="C00000"/>
                </a:solidFill>
              </a:rPr>
              <a:t>, Cour Suprême du Canada</a:t>
            </a:r>
            <a:endParaRPr lang="fr-CA" altLang="en-US" sz="2400" b="1" dirty="0">
              <a:solidFill>
                <a:srgbClr val="C00000"/>
              </a:solidFill>
            </a:endParaRPr>
          </a:p>
        </p:txBody>
      </p:sp>
      <p:sp>
        <p:nvSpPr>
          <p:cNvPr id="528391" name="Rectangle 7"/>
          <p:cNvSpPr>
            <a:spLocks noChangeArrowheads="1"/>
          </p:cNvSpPr>
          <p:nvPr>
            <p:custDataLst>
              <p:tags r:id="rId5"/>
            </p:custDataLst>
          </p:nvPr>
        </p:nvSpPr>
        <p:spPr>
          <a:xfrm>
            <a:off x="680172" y="1465263"/>
            <a:ext cx="8088456"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chemeClr val="accent2"/>
                </a:solidFill>
                <a:effectLst>
                  <a:outerShdw blurRad="38100" dist="38100" dir="2700000" algn="tl">
                    <a:srgbClr val="000000"/>
                  </a:outerShdw>
                </a:effectLst>
              </a:rPr>
              <a:t> </a:t>
            </a:r>
            <a:br>
              <a:rPr lang="fr-CA" altLang="en-US" sz="2800" b="1" dirty="0">
                <a:solidFill>
                  <a:schemeClr val="accent2"/>
                </a:solidFill>
                <a:effectLst>
                  <a:outerShdw blurRad="38100" dist="38100" dir="2700000" algn="tl">
                    <a:srgbClr val="000000"/>
                  </a:outerShdw>
                </a:effectLst>
              </a:rPr>
            </a:br>
            <a:endParaRPr lang="fr-CA" altLang="en-US" sz="2800" b="1" dirty="0">
              <a:solidFill>
                <a:schemeClr val="accent2"/>
              </a:solidFill>
              <a:effectLst>
                <a:outerShdw blurRad="38100" dist="38100" dir="2700000" algn="tl">
                  <a:srgbClr val="000000"/>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0"/>
            <p:custDataLst>
              <p:tags r:id="rId1"/>
            </p:custDataLst>
          </p:nvPr>
        </p:nvSpPr>
        <p:spPr>
          <a:noFill/>
          <a:ln>
            <a:miter lim="800000"/>
          </a:ln>
        </p:spPr>
        <p:txBody>
          <a:bodyPr/>
          <a:lstStyle/>
          <a:p>
            <a:fld id="{517AE972-A99C-43A9-8734-004DB4F34EAC}" type="slidenum">
              <a:rPr lang="fr-CA" altLang="en-US" smtClean="0"/>
              <a:pPr/>
              <a:t>19</a:t>
            </a:fld>
            <a:endParaRPr lang="fr-CA" altLang="en-US" dirty="0"/>
          </a:p>
        </p:txBody>
      </p:sp>
      <p:sp>
        <p:nvSpPr>
          <p:cNvPr id="31747" name="Rectangle 2"/>
          <p:cNvSpPr>
            <a:spLocks noGrp="1" noChangeArrowheads="1"/>
          </p:cNvSpPr>
          <p:nvPr>
            <p:ph type="title"/>
            <p:custDataLst>
              <p:tags r:id="rId2"/>
            </p:custDataLst>
          </p:nvPr>
        </p:nvSpPr>
        <p:spPr>
          <a:xfrm>
            <a:off x="395288" y="1412875"/>
            <a:ext cx="8280400" cy="792163"/>
          </a:xfrm>
        </p:spPr>
        <p:txBody>
          <a:bodyPr/>
          <a:lstStyle/>
          <a:p>
            <a:pPr>
              <a:lnSpc>
                <a:spcPts val="3200"/>
              </a:lnSpc>
            </a:pPr>
            <a:br>
              <a:rPr lang="fr-CA" altLang="en-US" sz="4000" dirty="0">
                <a:solidFill>
                  <a:schemeClr val="tx1"/>
                </a:solidFill>
              </a:rPr>
            </a:br>
            <a:endParaRPr lang="fr-CA" altLang="en-US" sz="4000" dirty="0">
              <a:solidFill>
                <a:schemeClr val="tx1"/>
              </a:solidFill>
            </a:endParaRPr>
          </a:p>
        </p:txBody>
      </p:sp>
      <p:sp>
        <p:nvSpPr>
          <p:cNvPr id="650243" name="Rectangle 3"/>
          <p:cNvSpPr>
            <a:spLocks noGrp="1" noChangeArrowheads="1"/>
          </p:cNvSpPr>
          <p:nvPr>
            <p:ph type="body" idx="1"/>
            <p:custDataLst>
              <p:tags r:id="rId3"/>
            </p:custDataLst>
          </p:nvPr>
        </p:nvSpPr>
        <p:spPr>
          <a:xfrm>
            <a:off x="708845" y="2564954"/>
            <a:ext cx="7966843" cy="4176414"/>
          </a:xfrm>
        </p:spPr>
        <p:txBody>
          <a:bodyPr/>
          <a:lstStyle/>
          <a:p>
            <a:pPr>
              <a:lnSpc>
                <a:spcPct val="80000"/>
              </a:lnSpc>
              <a:buFont typeface="Wingdings" pitchFamily="2" charset="2"/>
              <a:buNone/>
              <a:defRPr/>
            </a:pPr>
            <a:r>
              <a:rPr lang="fr-CA" altLang="en-US" sz="2400" u="none" dirty="0">
                <a:solidFill>
                  <a:schemeClr val="accent2"/>
                </a:solidFill>
                <a:effectLst>
                  <a:outerShdw blurRad="38100" dist="38100" dir="2700000" algn="tl">
                    <a:srgbClr val="000000"/>
                  </a:outerShdw>
                </a:effectLst>
              </a:rPr>
              <a:t>OPINIONS POLITIQUES</a:t>
            </a:r>
            <a:r>
              <a:rPr lang="fr-CA" altLang="en-US" sz="2400" dirty="0">
                <a:solidFill>
                  <a:schemeClr val="accent2"/>
                </a:solidFill>
                <a:effectLst>
                  <a:outerShdw blurRad="38100" dist="38100" dir="2700000" algn="tl">
                    <a:srgbClr val="000000"/>
                  </a:outerShdw>
                </a:effectLst>
              </a:rPr>
              <a:t> </a:t>
            </a:r>
            <a:endParaRPr lang="fr-CA" altLang="en-US" sz="2800" b="1" dirty="0"/>
          </a:p>
          <a:p>
            <a:pPr>
              <a:lnSpc>
                <a:spcPct val="55000"/>
              </a:lnSpc>
              <a:buFont typeface="Wingdings" pitchFamily="2" charset="2"/>
              <a:buNone/>
              <a:defRPr/>
            </a:pPr>
            <a:endParaRPr lang="fr-CA" altLang="en-US" sz="2800" b="1" dirty="0"/>
          </a:p>
          <a:p>
            <a:pPr lvl="1">
              <a:lnSpc>
                <a:spcPct val="80000"/>
              </a:lnSpc>
              <a:defRPr/>
            </a:pPr>
            <a:r>
              <a:rPr lang="fr-CA" altLang="en-US" sz="2400" u="none" dirty="0"/>
              <a:t>L’opinion ne doit pas avoir été exprimée</a:t>
            </a:r>
          </a:p>
          <a:p>
            <a:pPr lvl="1">
              <a:lnSpc>
                <a:spcPct val="80000"/>
              </a:lnSpc>
              <a:defRPr/>
            </a:pPr>
            <a:endParaRPr lang="fr-CA" altLang="en-US" sz="2400" u="none" dirty="0"/>
          </a:p>
          <a:p>
            <a:pPr lvl="1">
              <a:lnSpc>
                <a:spcPct val="80000"/>
              </a:lnSpc>
              <a:defRPr/>
            </a:pPr>
            <a:r>
              <a:rPr lang="fr-CA" altLang="en-US" sz="2400" u="none" dirty="0"/>
              <a:t>Il peut s’agir d’opinions politiques imputées </a:t>
            </a:r>
          </a:p>
          <a:p>
            <a:pPr marL="457200" lvl="1" indent="0">
              <a:lnSpc>
                <a:spcPct val="80000"/>
              </a:lnSpc>
              <a:buNone/>
              <a:defRPr/>
            </a:pPr>
            <a:endParaRPr lang="fr-CA" altLang="en-US" sz="2400" u="none" dirty="0"/>
          </a:p>
          <a:p>
            <a:pPr lvl="1">
              <a:lnSpc>
                <a:spcPct val="80000"/>
              </a:lnSpc>
              <a:defRPr/>
            </a:pPr>
            <a:r>
              <a:rPr lang="fr-CA" altLang="ja-JP" sz="2400" u="none" dirty="0"/>
              <a:t>Les opinions n’ont pas à être nécessairement conformes aux convictions profondes du demandeur d’asile</a:t>
            </a:r>
            <a:endParaRPr lang="fr-CA" altLang="en-US" sz="2000" dirty="0"/>
          </a:p>
        </p:txBody>
      </p:sp>
      <p:sp>
        <p:nvSpPr>
          <p:cNvPr id="650246" name="Rectangle 6"/>
          <p:cNvSpPr>
            <a:spLocks noChangeArrowheads="1"/>
          </p:cNvSpPr>
          <p:nvPr>
            <p:custDataLst>
              <p:tags r:id="rId4"/>
            </p:custDataLst>
          </p:nvPr>
        </p:nvSpPr>
        <p:spPr>
          <a:xfrm>
            <a:off x="680137" y="1393825"/>
            <a:ext cx="8159963"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rgbClr val="A39B6B"/>
                </a:solidFill>
                <a:effectLst>
                  <a:outerShdw blurRad="38100" dist="38100" dir="2700000" algn="tl">
                    <a:srgbClr val="000000"/>
                  </a:outerShdw>
                </a:effectLst>
              </a:rPr>
              <a:t> </a:t>
            </a:r>
            <a:br>
              <a:rPr lang="fr-CA" altLang="en-US" sz="2800" b="1" dirty="0">
                <a:solidFill>
                  <a:srgbClr val="A39B6B"/>
                </a:solidFill>
                <a:effectLst>
                  <a:outerShdw blurRad="38100" dist="38100" dir="2700000" algn="tl">
                    <a:srgbClr val="000000"/>
                  </a:outerShdw>
                </a:effectLst>
              </a:rPr>
            </a:br>
            <a:endParaRPr lang="fr-CA" altLang="en-US" sz="2800" b="1" dirty="0">
              <a:solidFill>
                <a:srgbClr val="A39B6B"/>
              </a:solidFill>
              <a:effectLst>
                <a:outerShdw blurRad="38100" dist="38100" dir="2700000" algn="tl">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0"/>
            <p:custDataLst>
              <p:tags r:id="rId1"/>
            </p:custDataLst>
          </p:nvPr>
        </p:nvSpPr>
        <p:spPr>
          <a:noFill/>
          <a:ln>
            <a:miter lim="800000"/>
          </a:ln>
        </p:spPr>
        <p:txBody>
          <a:bodyPr/>
          <a:lstStyle/>
          <a:p>
            <a:fld id="{A051DDCF-8518-439D-8536-5D214A1BFEBB}" type="slidenum">
              <a:rPr lang="fr-CA" altLang="en-US" smtClean="0"/>
              <a:pPr/>
              <a:t>2</a:t>
            </a:fld>
            <a:endParaRPr lang="fr-CA" altLang="en-US" dirty="0"/>
          </a:p>
        </p:txBody>
      </p:sp>
      <p:sp>
        <p:nvSpPr>
          <p:cNvPr id="795650" name="Rectangle 2"/>
          <p:cNvSpPr>
            <a:spLocks noGrp="1" noChangeArrowheads="1"/>
          </p:cNvSpPr>
          <p:nvPr>
            <p:ph type="title"/>
            <p:custDataLst>
              <p:tags r:id="rId2"/>
            </p:custDataLst>
          </p:nvPr>
        </p:nvSpPr>
        <p:spPr>
          <a:xfrm>
            <a:off x="323850" y="1447800"/>
            <a:ext cx="8286750" cy="901700"/>
          </a:xfrm>
        </p:spPr>
        <p:txBody>
          <a:bodyPr/>
          <a:lstStyle/>
          <a:p>
            <a:pPr algn="ctr">
              <a:defRPr/>
            </a:pPr>
            <a:r>
              <a:rPr lang="fr-CA" altLang="en-US" sz="2800" dirty="0">
                <a:solidFill>
                  <a:srgbClr val="A39B6B"/>
                </a:solidFill>
                <a:effectLst>
                  <a:outerShdw blurRad="38100" dist="38100" dir="2700000" algn="tl">
                    <a:srgbClr val="000000"/>
                  </a:outerShdw>
                </a:effectLst>
              </a:rPr>
              <a:t>ÉLÉMENTS DE LA DÉFINITION DE RÉFUGIÉ AU SENS DE LA CONVENTION</a:t>
            </a:r>
            <a:endParaRPr lang="fr-CA" altLang="en-US" sz="4600" dirty="0">
              <a:solidFill>
                <a:schemeClr val="accent2"/>
              </a:solidFill>
              <a:effectLst>
                <a:outerShdw blurRad="38100" dist="38100" dir="2700000" algn="tl">
                  <a:srgbClr val="000000"/>
                </a:outerShdw>
              </a:effectLst>
            </a:endParaRPr>
          </a:p>
        </p:txBody>
      </p:sp>
      <p:sp>
        <p:nvSpPr>
          <p:cNvPr id="8196" name="Rectangle 3"/>
          <p:cNvSpPr>
            <a:spLocks noGrp="1" noChangeArrowheads="1"/>
          </p:cNvSpPr>
          <p:nvPr>
            <p:ph type="body" sz="half" idx="1"/>
            <p:custDataLst>
              <p:tags r:id="rId3"/>
            </p:custDataLst>
          </p:nvPr>
        </p:nvSpPr>
        <p:spPr>
          <a:xfrm>
            <a:off x="468313" y="2420938"/>
            <a:ext cx="3816350" cy="3675062"/>
          </a:xfrm>
        </p:spPr>
        <p:txBody>
          <a:bodyPr/>
          <a:lstStyle/>
          <a:p>
            <a:pPr>
              <a:lnSpc>
                <a:spcPct val="80000"/>
              </a:lnSpc>
              <a:buFont typeface="Wingdings" pitchFamily="2" charset="2"/>
              <a:buNone/>
            </a:pPr>
            <a:endParaRPr lang="fr-CA" altLang="en-US" sz="900" dirty="0"/>
          </a:p>
          <a:p>
            <a:pPr>
              <a:lnSpc>
                <a:spcPct val="80000"/>
              </a:lnSpc>
              <a:buClr>
                <a:srgbClr val="6D92A8"/>
              </a:buClr>
            </a:pPr>
            <a:r>
              <a:rPr lang="fr-CA" altLang="en-US" sz="2000" u="none" dirty="0"/>
              <a:t>Pays de référence</a:t>
            </a:r>
          </a:p>
          <a:p>
            <a:pPr lvl="1">
              <a:lnSpc>
                <a:spcPct val="80000"/>
              </a:lnSpc>
              <a:buClr>
                <a:srgbClr val="B60026"/>
              </a:buClr>
            </a:pPr>
            <a:r>
              <a:rPr lang="fr-CA" altLang="en-US" sz="2000" dirty="0"/>
              <a:t>ressortissant/citoyen</a:t>
            </a:r>
          </a:p>
          <a:p>
            <a:pPr lvl="1">
              <a:lnSpc>
                <a:spcPct val="80000"/>
              </a:lnSpc>
              <a:spcAft>
                <a:spcPct val="20000"/>
              </a:spcAft>
              <a:buClr>
                <a:srgbClr val="B60026"/>
              </a:buClr>
            </a:pPr>
            <a:r>
              <a:rPr lang="fr-CA" altLang="en-US" sz="2000" u="none" dirty="0"/>
              <a:t>apatrides</a:t>
            </a:r>
          </a:p>
          <a:p>
            <a:pPr>
              <a:lnSpc>
                <a:spcPct val="80000"/>
              </a:lnSpc>
              <a:spcAft>
                <a:spcPct val="20000"/>
              </a:spcAft>
            </a:pPr>
            <a:r>
              <a:rPr lang="fr-CA" altLang="en-US" sz="2000" u="none" dirty="0"/>
              <a:t>Persécution</a:t>
            </a:r>
          </a:p>
          <a:p>
            <a:pPr>
              <a:lnSpc>
                <a:spcPct val="80000"/>
              </a:lnSpc>
            </a:pPr>
            <a:r>
              <a:rPr lang="fr-CA" altLang="en-US" sz="2000" b="1" u="none" dirty="0">
                <a:solidFill>
                  <a:srgbClr val="FF0000"/>
                </a:solidFill>
              </a:rPr>
              <a:t>Motifs</a:t>
            </a:r>
          </a:p>
          <a:p>
            <a:pPr lvl="1">
              <a:lnSpc>
                <a:spcPct val="80000"/>
              </a:lnSpc>
              <a:spcAft>
                <a:spcPct val="20000"/>
              </a:spcAft>
              <a:buClr>
                <a:srgbClr val="B60026"/>
              </a:buClr>
            </a:pPr>
            <a:r>
              <a:rPr lang="fr-CA" altLang="en-US" sz="2000" b="1" u="none" dirty="0">
                <a:solidFill>
                  <a:srgbClr val="FF0000"/>
                </a:solidFill>
              </a:rPr>
              <a:t>race, religion, nationalité, opinions politiques, appartenance à un groupe social</a:t>
            </a:r>
          </a:p>
          <a:p>
            <a:pPr>
              <a:lnSpc>
                <a:spcPct val="80000"/>
              </a:lnSpc>
            </a:pPr>
            <a:r>
              <a:rPr lang="fr-CA" altLang="en-US" sz="2000" u="none" dirty="0"/>
              <a:t>Crainte fondée</a:t>
            </a:r>
          </a:p>
          <a:p>
            <a:pPr lvl="1">
              <a:lnSpc>
                <a:spcPct val="80000"/>
              </a:lnSpc>
              <a:buClr>
                <a:srgbClr val="B60026"/>
              </a:buClr>
            </a:pPr>
            <a:r>
              <a:rPr lang="fr-CA" altLang="en-US" sz="2000" u="none" dirty="0"/>
              <a:t>crainte subjective</a:t>
            </a:r>
          </a:p>
          <a:p>
            <a:pPr lvl="1">
              <a:lnSpc>
                <a:spcPct val="80000"/>
              </a:lnSpc>
              <a:buClr>
                <a:srgbClr val="B60026"/>
              </a:buClr>
            </a:pPr>
            <a:r>
              <a:rPr lang="fr-CA" altLang="en-US" sz="2000" u="none" dirty="0"/>
              <a:t>fondement objectif</a:t>
            </a:r>
          </a:p>
        </p:txBody>
      </p:sp>
      <p:sp>
        <p:nvSpPr>
          <p:cNvPr id="8197" name="Rectangle 4"/>
          <p:cNvSpPr>
            <a:spLocks noGrp="1" noChangeArrowheads="1"/>
          </p:cNvSpPr>
          <p:nvPr>
            <p:ph type="body" sz="half" idx="2"/>
            <p:custDataLst>
              <p:tags r:id="rId4"/>
            </p:custDataLst>
          </p:nvPr>
        </p:nvSpPr>
        <p:spPr>
          <a:xfrm>
            <a:off x="4643438" y="2276475"/>
            <a:ext cx="4103687" cy="3887788"/>
          </a:xfrm>
        </p:spPr>
        <p:txBody>
          <a:bodyPr/>
          <a:lstStyle/>
          <a:p>
            <a:pPr>
              <a:buFont typeface="Wingdings" pitchFamily="2" charset="2"/>
              <a:buNone/>
            </a:pPr>
            <a:endParaRPr lang="fr-CA" altLang="en-US" sz="1200" dirty="0"/>
          </a:p>
          <a:p>
            <a:pPr>
              <a:spcAft>
                <a:spcPct val="20000"/>
              </a:spcAft>
            </a:pPr>
            <a:r>
              <a:rPr lang="fr-CA" altLang="en-US" sz="2000" u="none" dirty="0"/>
              <a:t>Protection de l’État</a:t>
            </a:r>
          </a:p>
          <a:p>
            <a:r>
              <a:rPr lang="fr-CA" altLang="en-US" sz="2000" u="none" dirty="0"/>
              <a:t>Possibilité de refuge intérieur (PRI)</a:t>
            </a:r>
          </a:p>
          <a:p>
            <a:r>
              <a:rPr lang="fr-CA" altLang="en-US" sz="2000" dirty="0"/>
              <a:t>Perte de l’asile</a:t>
            </a:r>
          </a:p>
          <a:p>
            <a:r>
              <a:rPr lang="fr-CA" altLang="en-US" sz="2000" dirty="0"/>
              <a:t>Exclusion</a:t>
            </a:r>
            <a:endParaRPr lang="fr-CA" altLang="en-US" sz="2000" u="none" dirty="0"/>
          </a:p>
          <a:p>
            <a:r>
              <a:rPr lang="fr-CA" altLang="en-US" sz="2000" u="none" dirty="0"/>
              <a:t>(</a:t>
            </a:r>
            <a:r>
              <a:rPr lang="fr-CA" altLang="en-US" sz="2000" i="1" u="none" dirty="0"/>
              <a:t>Changement de circonstances</a:t>
            </a:r>
          </a:p>
          <a:p>
            <a:pPr lvl="1">
              <a:buClr>
                <a:srgbClr val="B60026"/>
              </a:buClr>
            </a:pPr>
            <a:r>
              <a:rPr lang="fr-CA" altLang="en-US" sz="2000" i="1" u="none" dirty="0"/>
              <a:t>raisons impérieuses</a:t>
            </a:r>
          </a:p>
          <a:p>
            <a:pPr lvl="1">
              <a:buClr>
                <a:srgbClr val="B60026"/>
              </a:buClr>
            </a:pPr>
            <a:r>
              <a:rPr lang="fr-CA" altLang="en-US" sz="2000" i="1" u="none" dirty="0"/>
              <a:t>demandes d’asile sur place</a:t>
            </a:r>
            <a:r>
              <a:rPr lang="fr-CA" altLang="en-US" sz="2000" u="none" dirty="0"/>
              <a:t>)</a:t>
            </a:r>
            <a:endParaRPr lang="fr-CA" altLang="en-US" sz="1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5A0745F4-1E34-40A9-BAAE-F665E61BA927}" type="slidenum">
              <a:rPr lang="en-US" altLang="en-US" smtClean="0"/>
              <a:pPr>
                <a:defRPr/>
              </a:pPr>
              <a:t>20</a:t>
            </a:fld>
            <a:endParaRPr lang="en-US" altLang="en-US" dirty="0"/>
          </a:p>
        </p:txBody>
      </p:sp>
      <p:sp>
        <p:nvSpPr>
          <p:cNvPr id="3" name="Rectangle 2"/>
          <p:cNvSpPr/>
          <p:nvPr/>
        </p:nvSpPr>
        <p:spPr>
          <a:xfrm>
            <a:off x="680137" y="2693702"/>
            <a:ext cx="7852303" cy="2976199"/>
          </a:xfrm>
          <a:prstGeom prst="rect">
            <a:avLst/>
          </a:prstGeom>
        </p:spPr>
        <p:txBody>
          <a:bodyPr wrap="square">
            <a:spAutoFit/>
          </a:bodyPr>
          <a:lstStyle/>
          <a:p>
            <a:pPr marL="0" lvl="1">
              <a:lnSpc>
                <a:spcPct val="80000"/>
              </a:lnSpc>
              <a:buClr>
                <a:srgbClr val="FF0000"/>
              </a:buClr>
              <a:defRPr/>
            </a:pPr>
            <a:r>
              <a:rPr lang="fr-CA" altLang="en-US" dirty="0">
                <a:solidFill>
                  <a:schemeClr val="accent2"/>
                </a:solidFill>
                <a:effectLst>
                  <a:outerShdw blurRad="38100" dist="38100" dir="2700000" algn="tl">
                    <a:srgbClr val="000000"/>
                  </a:outerShdw>
                </a:effectLst>
              </a:rPr>
              <a:t>OPINIONS POLITIQUES </a:t>
            </a:r>
            <a:endParaRPr lang="fr-CA" altLang="en-US" sz="2800" b="1" dirty="0"/>
          </a:p>
          <a:p>
            <a:pPr lvl="1">
              <a:lnSpc>
                <a:spcPct val="80000"/>
              </a:lnSpc>
              <a:buClr>
                <a:srgbClr val="FF0000"/>
              </a:buClr>
              <a:defRPr/>
            </a:pPr>
            <a:endParaRPr lang="fr-CA" altLang="en-US" dirty="0"/>
          </a:p>
          <a:p>
            <a:pPr marL="800100" lvl="1" indent="-342900">
              <a:buClr>
                <a:srgbClr val="FF0000"/>
              </a:buClr>
              <a:buFont typeface="Wingdings" panose="05000000000000000000" pitchFamily="2" charset="2"/>
              <a:buChar char="§"/>
              <a:defRPr/>
            </a:pPr>
            <a:r>
              <a:rPr lang="fr-CA" altLang="en-US" dirty="0"/>
              <a:t>Un demandeur d’asile n’a pas à être membre d’un parti politique ou d’une organisation</a:t>
            </a:r>
          </a:p>
          <a:p>
            <a:pPr lvl="1">
              <a:buClr>
                <a:srgbClr val="FF0000"/>
              </a:buClr>
              <a:defRPr/>
            </a:pPr>
            <a:endParaRPr lang="fr-CA" altLang="en-US" dirty="0"/>
          </a:p>
          <a:p>
            <a:pPr marL="800100" lvl="1" indent="-342900">
              <a:spcBef>
                <a:spcPts val="600"/>
              </a:spcBef>
              <a:buClr>
                <a:srgbClr val="FF0000"/>
              </a:buClr>
              <a:buFont typeface="Wingdings" panose="05000000000000000000" pitchFamily="2" charset="2"/>
              <a:buChar char="§"/>
              <a:defRPr/>
            </a:pPr>
            <a:r>
              <a:rPr lang="fr-CA" altLang="en-US" dirty="0"/>
              <a:t>Un demandeur d’asile n’est pas tenu d’abandonner son engagement dans l’activisme politique afin de vivre en sécurité</a:t>
            </a:r>
          </a:p>
        </p:txBody>
      </p:sp>
      <p:sp>
        <p:nvSpPr>
          <p:cNvPr id="4" name="Rectangle 2"/>
          <p:cNvSpPr txBox="1">
            <a:spLocks noChangeArrowheads="1"/>
          </p:cNvSpPr>
          <p:nvPr>
            <p:custDataLst>
              <p:tags r:id="rId1"/>
            </p:custDataLst>
          </p:nvPr>
        </p:nvSpPr>
        <p:spPr>
          <a:xfrm>
            <a:off x="395288" y="1412875"/>
            <a:ext cx="8280400" cy="792163"/>
          </a:xfrm>
          <a:prstGeom prst="rect">
            <a:avLst/>
          </a:prstGeom>
        </p:spPr>
        <p:txBody>
          <a:bodyPr/>
          <a:lstStyle>
            <a:lvl1pPr algn="l" rtl="0" eaLnBrk="0" fontAlgn="base" hangingPunct="0">
              <a:lnSpc>
                <a:spcPts val="4000"/>
              </a:lnSpc>
              <a:spcBef>
                <a:spcPct val="0"/>
              </a:spcBef>
              <a:spcAft>
                <a:spcPct val="0"/>
              </a:spcAft>
              <a:defRPr sz="4400" b="1">
                <a:solidFill>
                  <a:schemeClr val="tx2"/>
                </a:solidFill>
                <a:latin typeface="+mj-lt"/>
                <a:ea typeface="+mj-ea"/>
                <a:cs typeface="+mj-cs"/>
              </a:defRPr>
            </a:lvl1pPr>
            <a:lvl2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2pPr>
            <a:lvl3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3pPr>
            <a:lvl4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4pPr>
            <a:lvl5pPr algn="l" rtl="0" eaLnBrk="0" fontAlgn="base" hangingPunct="0">
              <a:lnSpc>
                <a:spcPts val="4000"/>
              </a:lnSpc>
              <a:spcBef>
                <a:spcPct val="0"/>
              </a:spcBef>
              <a:spcAft>
                <a:spcPct val="0"/>
              </a:spcAft>
              <a:defRPr sz="4400" b="1">
                <a:solidFill>
                  <a:schemeClr val="tx2"/>
                </a:solidFill>
                <a:latin typeface="Arial" charset="0"/>
                <a:ea typeface="ＭＳ Ｐゴシック" charset="0"/>
                <a:cs typeface="ＭＳ Ｐゴシック" charset="0"/>
              </a:defRPr>
            </a:lvl5pPr>
            <a:lvl6pPr marL="4572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6pPr>
            <a:lvl7pPr marL="9144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7pPr>
            <a:lvl8pPr marL="13716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8pPr>
            <a:lvl9pPr marL="1828800" algn="l" rtl="0" eaLnBrk="1" fontAlgn="base" hangingPunct="1">
              <a:lnSpc>
                <a:spcPts val="4000"/>
              </a:lnSpc>
              <a:spcBef>
                <a:spcPct val="0"/>
              </a:spcBef>
              <a:spcAft>
                <a:spcPct val="0"/>
              </a:spcAft>
              <a:defRPr sz="4400" b="1">
                <a:solidFill>
                  <a:schemeClr val="tx2"/>
                </a:solidFill>
                <a:latin typeface="Arial" charset="0"/>
                <a:ea typeface="ＭＳ Ｐゴシック" charset="0"/>
                <a:cs typeface="ＭＳ Ｐゴシック" charset="0"/>
              </a:defRPr>
            </a:lvl9pPr>
          </a:lstStyle>
          <a:p>
            <a:pPr>
              <a:lnSpc>
                <a:spcPts val="3200"/>
              </a:lnSpc>
            </a:pPr>
            <a:br>
              <a:rPr lang="fr-CA" altLang="en-US" sz="4000" kern="0">
                <a:solidFill>
                  <a:schemeClr val="tx1"/>
                </a:solidFill>
              </a:rPr>
            </a:br>
            <a:endParaRPr lang="fr-CA" altLang="en-US" sz="4000" kern="0" dirty="0">
              <a:solidFill>
                <a:schemeClr val="tx1"/>
              </a:solidFill>
            </a:endParaRPr>
          </a:p>
        </p:txBody>
      </p:sp>
      <p:sp>
        <p:nvSpPr>
          <p:cNvPr id="5" name="Rectangle 6"/>
          <p:cNvSpPr>
            <a:spLocks noChangeArrowheads="1"/>
          </p:cNvSpPr>
          <p:nvPr>
            <p:custDataLst>
              <p:tags r:id="rId2"/>
            </p:custDataLst>
          </p:nvPr>
        </p:nvSpPr>
        <p:spPr>
          <a:xfrm>
            <a:off x="680137" y="1393825"/>
            <a:ext cx="8159963"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rgbClr val="A39B6B"/>
                </a:solidFill>
                <a:effectLst>
                  <a:outerShdw blurRad="38100" dist="38100" dir="2700000" algn="tl">
                    <a:srgbClr val="000000"/>
                  </a:outerShdw>
                </a:effectLst>
              </a:rPr>
              <a:t> </a:t>
            </a:r>
            <a:br>
              <a:rPr lang="fr-CA" altLang="en-US" sz="2800" b="1" dirty="0">
                <a:solidFill>
                  <a:srgbClr val="A39B6B"/>
                </a:solidFill>
                <a:effectLst>
                  <a:outerShdw blurRad="38100" dist="38100" dir="2700000" algn="tl">
                    <a:srgbClr val="000000"/>
                  </a:outerShdw>
                </a:effectLst>
              </a:rPr>
            </a:br>
            <a:endParaRPr lang="fr-CA" altLang="en-US" sz="2800" b="1" dirty="0">
              <a:solidFill>
                <a:srgbClr val="A39B6B"/>
              </a:solidFill>
              <a:effectLst>
                <a:outerShdw blurRad="38100" dist="38100" dir="2700000" algn="tl">
                  <a:srgbClr val="000000"/>
                </a:outerShdw>
              </a:effectLst>
            </a:endParaRPr>
          </a:p>
        </p:txBody>
      </p:sp>
    </p:spTree>
    <p:extLst>
      <p:ext uri="{BB962C8B-B14F-4D97-AF65-F5344CB8AC3E}">
        <p14:creationId xmlns:p14="http://schemas.microsoft.com/office/powerpoint/2010/main" val="2621063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0"/>
            <p:custDataLst>
              <p:tags r:id="rId1"/>
            </p:custDataLst>
          </p:nvPr>
        </p:nvSpPr>
        <p:spPr>
          <a:noFill/>
          <a:ln>
            <a:miter lim="800000"/>
          </a:ln>
        </p:spPr>
        <p:txBody>
          <a:bodyPr/>
          <a:lstStyle/>
          <a:p>
            <a:fld id="{7395D200-7076-4DBF-B4A1-51D0C26558D8}" type="slidenum">
              <a:rPr lang="fr-CA" altLang="en-US" smtClean="0"/>
              <a:pPr/>
              <a:t>21</a:t>
            </a:fld>
            <a:endParaRPr lang="fr-CA" altLang="en-US" dirty="0"/>
          </a:p>
        </p:txBody>
      </p:sp>
      <p:sp>
        <p:nvSpPr>
          <p:cNvPr id="33795" name="Rectangle 2"/>
          <p:cNvSpPr>
            <a:spLocks noGrp="1" noChangeArrowheads="1"/>
          </p:cNvSpPr>
          <p:nvPr>
            <p:ph type="title"/>
            <p:custDataLst>
              <p:tags r:id="rId2"/>
            </p:custDataLst>
          </p:nvPr>
        </p:nvSpPr>
        <p:spPr>
          <a:xfrm>
            <a:off x="539750" y="1447800"/>
            <a:ext cx="8070850" cy="757238"/>
          </a:xfrm>
        </p:spPr>
        <p:txBody>
          <a:bodyPr/>
          <a:lstStyle/>
          <a:p>
            <a:br>
              <a:rPr lang="fr-CA" altLang="en-US" sz="3300" dirty="0">
                <a:solidFill>
                  <a:schemeClr val="tx1"/>
                </a:solidFill>
              </a:rPr>
            </a:br>
            <a:endParaRPr lang="fr-CA" altLang="en-US" sz="3300" dirty="0">
              <a:solidFill>
                <a:schemeClr val="tx1"/>
              </a:solidFill>
            </a:endParaRPr>
          </a:p>
        </p:txBody>
      </p:sp>
      <p:sp>
        <p:nvSpPr>
          <p:cNvPr id="652291" name="Rectangle 3"/>
          <p:cNvSpPr>
            <a:spLocks noGrp="1" noChangeArrowheads="1"/>
          </p:cNvSpPr>
          <p:nvPr>
            <p:ph type="body" idx="1"/>
            <p:custDataLst>
              <p:tags r:id="rId3"/>
            </p:custDataLst>
          </p:nvPr>
        </p:nvSpPr>
        <p:spPr>
          <a:xfrm>
            <a:off x="466849" y="1988840"/>
            <a:ext cx="8353623" cy="4725144"/>
          </a:xfrm>
        </p:spPr>
        <p:txBody>
          <a:bodyPr/>
          <a:lstStyle/>
          <a:p>
            <a:pPr marL="571500" indent="-571500">
              <a:lnSpc>
                <a:spcPct val="90000"/>
              </a:lnSpc>
              <a:spcAft>
                <a:spcPct val="70000"/>
              </a:spcAft>
              <a:buFont typeface="Wingdings" charset="0"/>
              <a:buNone/>
              <a:defRPr/>
            </a:pPr>
            <a:r>
              <a:rPr lang="en-CA" sz="2400" dirty="0">
                <a:solidFill>
                  <a:schemeClr val="accent2"/>
                </a:solidFill>
                <a:effectLst>
                  <a:outerShdw blurRad="38100" dist="38100" dir="2700000" algn="tl">
                    <a:srgbClr val="000000"/>
                  </a:outerShdw>
                </a:effectLst>
              </a:rPr>
              <a:t>APPARTENANCE À UN </a:t>
            </a:r>
            <a:r>
              <a:rPr lang="en-CA" sz="2400" dirty="0" err="1">
                <a:solidFill>
                  <a:schemeClr val="accent2"/>
                </a:solidFill>
                <a:effectLst>
                  <a:outerShdw blurRad="38100" dist="38100" dir="2700000" algn="tl">
                    <a:srgbClr val="000000"/>
                  </a:outerShdw>
                </a:effectLst>
              </a:rPr>
              <a:t>GROUPE</a:t>
            </a:r>
            <a:r>
              <a:rPr lang="en-CA" sz="2400" dirty="0">
                <a:solidFill>
                  <a:schemeClr val="accent2"/>
                </a:solidFill>
                <a:effectLst>
                  <a:outerShdw blurRad="38100" dist="38100" dir="2700000" algn="tl">
                    <a:srgbClr val="000000"/>
                  </a:outerShdw>
                </a:effectLst>
              </a:rPr>
              <a:t> SOCIAL</a:t>
            </a:r>
          </a:p>
          <a:p>
            <a:pPr marL="0" indent="0">
              <a:lnSpc>
                <a:spcPct val="90000"/>
              </a:lnSpc>
              <a:spcAft>
                <a:spcPct val="70000"/>
              </a:spcAft>
              <a:buFont typeface="Wingdings" charset="0"/>
              <a:buNone/>
              <a:defRPr/>
            </a:pPr>
            <a:r>
              <a:rPr lang="en-CA" sz="2400" dirty="0"/>
              <a:t>«U</a:t>
            </a:r>
            <a:r>
              <a:rPr lang="fr-FR" sz="2400" dirty="0"/>
              <a:t>n certain groupe social est un groupe de personnes qui partagent une caractéristique commune autre que le risque d'être persécuté, ou qui sont perçues comme un groupe par la société. Cette caractéristique sera souvent </a:t>
            </a:r>
            <a:r>
              <a:rPr lang="fr-FR" sz="2400" b="1" dirty="0"/>
              <a:t>innée, immuable</a:t>
            </a:r>
            <a:r>
              <a:rPr lang="fr-FR" sz="2400" dirty="0"/>
              <a:t>, ou par ailleurs </a:t>
            </a:r>
            <a:r>
              <a:rPr lang="fr-FR" sz="2400" b="1" dirty="0"/>
              <a:t>fondamentale pour l'identité, la conscience ou l'exercice des droits humains</a:t>
            </a:r>
            <a:r>
              <a:rPr lang="fr-FR" sz="2400" dirty="0"/>
              <a:t>. »</a:t>
            </a:r>
          </a:p>
          <a:p>
            <a:pPr lvl="1">
              <a:lnSpc>
                <a:spcPct val="90000"/>
              </a:lnSpc>
              <a:spcAft>
                <a:spcPct val="70000"/>
              </a:spcAft>
              <a:defRPr/>
            </a:pPr>
            <a:r>
              <a:rPr lang="fr-FR" sz="2100" b="1" i="1" dirty="0">
                <a:solidFill>
                  <a:srgbClr val="C00000"/>
                </a:solidFill>
              </a:rPr>
              <a:t>Principes Directeurs sur la protection Internationale No. 2: « L’appartenance à un certain groupe social », </a:t>
            </a:r>
            <a:r>
              <a:rPr lang="fr-FR" sz="2100" b="1" dirty="0">
                <a:solidFill>
                  <a:srgbClr val="C00000"/>
                </a:solidFill>
              </a:rPr>
              <a:t>mai, 2002 (version française révisée en juillet, 2008)</a:t>
            </a:r>
          </a:p>
        </p:txBody>
      </p:sp>
      <p:sp>
        <p:nvSpPr>
          <p:cNvPr id="652294" name="Rectangle 6"/>
          <p:cNvSpPr>
            <a:spLocks noChangeArrowheads="1"/>
          </p:cNvSpPr>
          <p:nvPr>
            <p:custDataLst>
              <p:tags r:id="rId4"/>
            </p:custDataLst>
          </p:nvPr>
        </p:nvSpPr>
        <p:spPr>
          <a:xfrm>
            <a:off x="823538" y="1373188"/>
            <a:ext cx="7104809"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chemeClr val="accent2"/>
                </a:solidFill>
                <a:effectLst>
                  <a:outerShdw blurRad="38100" dist="38100" dir="2700000" algn="tl">
                    <a:srgbClr val="000000"/>
                  </a:outerShdw>
                </a:effectLst>
              </a:rPr>
              <a:t> </a:t>
            </a:r>
            <a:br>
              <a:rPr lang="fr-CA" altLang="en-US" sz="2800" b="1" dirty="0">
                <a:solidFill>
                  <a:schemeClr val="accent2"/>
                </a:solidFill>
                <a:effectLst>
                  <a:outerShdw blurRad="38100" dist="38100" dir="2700000" algn="tl">
                    <a:srgbClr val="000000"/>
                  </a:outerShdw>
                </a:effectLst>
              </a:rPr>
            </a:br>
            <a:endParaRPr lang="fr-CA" altLang="en-US" sz="2800" b="1" dirty="0">
              <a:solidFill>
                <a:schemeClr val="accent2"/>
              </a:solidFill>
              <a:effectLst>
                <a:outerShdw blurRad="38100" dist="38100" dir="2700000" algn="tl">
                  <a:srgbClr val="000000"/>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1"/>
          <p:cNvSpPr>
            <a:spLocks noGrp="1"/>
          </p:cNvSpPr>
          <p:nvPr>
            <p:ph type="sldNum" sz="quarter" idx="10"/>
            <p:custDataLst>
              <p:tags r:id="rId1"/>
            </p:custDataLst>
          </p:nvPr>
        </p:nvSpPr>
        <p:spPr>
          <a:noFill/>
          <a:ln>
            <a:miter lim="800000"/>
          </a:ln>
        </p:spPr>
        <p:txBody>
          <a:bodyPr/>
          <a:lstStyle/>
          <a:p>
            <a:fld id="{2D03EA15-CEF2-45D0-B5C1-F4C6090FED6D}" type="slidenum">
              <a:rPr lang="fr-CA" altLang="en-US" smtClean="0"/>
              <a:pPr/>
              <a:t>22</a:t>
            </a:fld>
            <a:endParaRPr lang="fr-CA" altLang="en-US" dirty="0"/>
          </a:p>
        </p:txBody>
      </p:sp>
      <p:sp>
        <p:nvSpPr>
          <p:cNvPr id="38915"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3C916161-1938-468F-B96D-AECB61DF1184}" type="slidenum">
              <a:rPr lang="fr-CA" altLang="en-US" sz="1000" smtClean="0"/>
              <a:pPr algn="r"/>
              <a:t>22</a:t>
            </a:fld>
            <a:endParaRPr lang="fr-CA" altLang="en-US" sz="1000" dirty="0"/>
          </a:p>
        </p:txBody>
      </p:sp>
      <p:sp>
        <p:nvSpPr>
          <p:cNvPr id="38916" name="Rectangle 2"/>
          <p:cNvSpPr>
            <a:spLocks noGrp="1" noChangeArrowheads="1"/>
          </p:cNvSpPr>
          <p:nvPr>
            <p:ph type="title" idx="4294967295"/>
            <p:custDataLst>
              <p:tags r:id="rId3"/>
            </p:custDataLst>
          </p:nvPr>
        </p:nvSpPr>
        <p:spPr/>
        <p:txBody>
          <a:bodyPr/>
          <a:lstStyle/>
          <a:p>
            <a:br>
              <a:rPr lang="fr-CA" altLang="en-US" sz="3300" dirty="0">
                <a:solidFill>
                  <a:schemeClr val="tx1"/>
                </a:solidFill>
              </a:rPr>
            </a:br>
            <a:endParaRPr lang="fr-CA" altLang="en-US" sz="3300" dirty="0">
              <a:solidFill>
                <a:schemeClr val="tx1"/>
              </a:solidFill>
            </a:endParaRPr>
          </a:p>
        </p:txBody>
      </p:sp>
      <p:sp>
        <p:nvSpPr>
          <p:cNvPr id="542724" name="Rectangle 3"/>
          <p:cNvSpPr>
            <a:spLocks noGrp="1" noChangeArrowheads="1"/>
          </p:cNvSpPr>
          <p:nvPr>
            <p:ph type="body" idx="4294967295"/>
            <p:custDataLst>
              <p:tags r:id="rId4"/>
            </p:custDataLst>
          </p:nvPr>
        </p:nvSpPr>
        <p:spPr>
          <a:xfrm>
            <a:off x="539750" y="2133600"/>
            <a:ext cx="8353425" cy="3962400"/>
          </a:xfrm>
        </p:spPr>
        <p:txBody>
          <a:bodyPr/>
          <a:lstStyle/>
          <a:p>
            <a:pPr>
              <a:lnSpc>
                <a:spcPct val="80000"/>
              </a:lnSpc>
              <a:buFont typeface="Wingdings" charset="0"/>
              <a:buNone/>
              <a:defRPr/>
            </a:pPr>
            <a:endParaRPr lang="fr-CA" sz="1000" dirty="0"/>
          </a:p>
          <a:p>
            <a:pPr>
              <a:lnSpc>
                <a:spcPct val="80000"/>
              </a:lnSpc>
              <a:buFont typeface="Wingdings" charset="0"/>
              <a:buChar char="§"/>
              <a:defRPr/>
            </a:pPr>
            <a:endParaRPr lang="fr-CA" sz="1000" dirty="0"/>
          </a:p>
          <a:p>
            <a:pPr>
              <a:lnSpc>
                <a:spcPct val="80000"/>
              </a:lnSpc>
              <a:buFont typeface="Wingdings" charset="0"/>
              <a:buChar char="§"/>
              <a:defRPr/>
            </a:pPr>
            <a:endParaRPr lang="fr-CA" sz="1000" dirty="0"/>
          </a:p>
          <a:p>
            <a:pPr>
              <a:lnSpc>
                <a:spcPct val="80000"/>
              </a:lnSpc>
              <a:spcAft>
                <a:spcPct val="30000"/>
              </a:spcAft>
              <a:buFont typeface="Wingdings" charset="0"/>
              <a:buNone/>
              <a:defRPr/>
            </a:pPr>
            <a:r>
              <a:rPr lang="fr-CA" sz="2400" u="none" dirty="0">
                <a:solidFill>
                  <a:schemeClr val="accent2"/>
                </a:solidFill>
                <a:effectLst>
                  <a:outerShdw blurRad="38100" dist="38100" dir="2700000" algn="tl">
                    <a:srgbClr val="000000"/>
                  </a:outerShdw>
                </a:effectLst>
              </a:rPr>
              <a:t>APPARTENANCE À UN GROUPE SOCIAL</a:t>
            </a:r>
          </a:p>
          <a:p>
            <a:pPr>
              <a:lnSpc>
                <a:spcPct val="80000"/>
              </a:lnSpc>
              <a:spcAft>
                <a:spcPct val="30000"/>
              </a:spcAft>
              <a:buFont typeface="Wingdings" charset="0"/>
              <a:buNone/>
              <a:defRPr/>
            </a:pPr>
            <a:endParaRPr lang="fr-CA" sz="2400" u="none" dirty="0">
              <a:solidFill>
                <a:schemeClr val="accent2"/>
              </a:solidFill>
              <a:effectLst>
                <a:outerShdw blurRad="38100" dist="38100" dir="2700000" algn="tl">
                  <a:srgbClr val="000000"/>
                </a:outerShdw>
              </a:effectLst>
            </a:endParaRPr>
          </a:p>
          <a:p>
            <a:pPr>
              <a:lnSpc>
                <a:spcPct val="80000"/>
              </a:lnSpc>
              <a:buClr>
                <a:schemeClr val="bg1"/>
              </a:buClr>
              <a:buFont typeface="Wingdings" charset="0"/>
              <a:buChar char="§"/>
              <a:defRPr/>
            </a:pPr>
            <a:r>
              <a:rPr lang="fr-CA" sz="2400" b="1" u="none" dirty="0"/>
              <a:t>Ce qui importe, c’est qui </a:t>
            </a:r>
            <a:r>
              <a:rPr lang="fr-CA" sz="2400" b="1" u="sng" dirty="0"/>
              <a:t>est</a:t>
            </a:r>
            <a:r>
              <a:rPr lang="fr-CA" sz="2400" b="1" u="none" dirty="0"/>
              <a:t> le demandeur d’asile, et non ce qu’il </a:t>
            </a:r>
            <a:r>
              <a:rPr lang="fr-CA" sz="2400" b="1" u="sng" dirty="0"/>
              <a:t>fait</a:t>
            </a:r>
            <a:r>
              <a:rPr lang="fr-CA" sz="2400" b="1" dirty="0"/>
              <a:t> </a:t>
            </a:r>
          </a:p>
          <a:p>
            <a:pPr>
              <a:lnSpc>
                <a:spcPct val="80000"/>
              </a:lnSpc>
              <a:buClr>
                <a:schemeClr val="bg1"/>
              </a:buClr>
              <a:buFont typeface="Wingdings" charset="0"/>
              <a:buChar char="§"/>
              <a:defRPr/>
            </a:pPr>
            <a:endParaRPr lang="fr-CA" sz="2400" b="1" dirty="0"/>
          </a:p>
          <a:p>
            <a:pPr>
              <a:lnSpc>
                <a:spcPct val="80000"/>
              </a:lnSpc>
              <a:buFont typeface="Wingdings" charset="0"/>
              <a:buChar char="§"/>
              <a:defRPr/>
            </a:pPr>
            <a:r>
              <a:rPr lang="fr-CA" sz="2400" u="none" dirty="0"/>
              <a:t>L’appartenance à un groupe social ne peut être définie du seul fait de la victimisation</a:t>
            </a:r>
          </a:p>
          <a:p>
            <a:pPr>
              <a:lnSpc>
                <a:spcPct val="80000"/>
              </a:lnSpc>
              <a:buClr>
                <a:schemeClr val="bg1"/>
              </a:buClr>
              <a:buFont typeface="Wingdings" charset="0"/>
              <a:buChar char="§"/>
              <a:defRPr/>
            </a:pPr>
            <a:endParaRPr lang="fr-CA" sz="1000" b="1" dirty="0"/>
          </a:p>
        </p:txBody>
      </p:sp>
      <p:sp>
        <p:nvSpPr>
          <p:cNvPr id="542728" name="Rectangle 8"/>
          <p:cNvSpPr>
            <a:spLocks noChangeArrowheads="1"/>
          </p:cNvSpPr>
          <p:nvPr>
            <p:custDataLst>
              <p:tags r:id="rId5"/>
            </p:custDataLst>
          </p:nvPr>
        </p:nvSpPr>
        <p:spPr>
          <a:xfrm>
            <a:off x="535745" y="1465263"/>
            <a:ext cx="8016948" cy="94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sz="2800" b="1" dirty="0">
                <a:solidFill>
                  <a:schemeClr val="accent2"/>
                </a:solidFill>
                <a:effectLst>
                  <a:outerShdw blurRad="38100" dist="38100" dir="2700000" algn="tl">
                    <a:srgbClr val="000000"/>
                  </a:outerShdw>
                </a:effectLst>
              </a:rPr>
              <a:t> </a:t>
            </a:r>
            <a:br>
              <a:rPr lang="fr-CA" altLang="en-US" sz="2800" b="1" dirty="0">
                <a:solidFill>
                  <a:schemeClr val="accent2"/>
                </a:solidFill>
                <a:effectLst>
                  <a:outerShdw blurRad="38100" dist="38100" dir="2700000" algn="tl">
                    <a:srgbClr val="000000"/>
                  </a:outerShdw>
                </a:effectLst>
              </a:rPr>
            </a:br>
            <a:endParaRPr lang="fr-CA" altLang="en-US" sz="2800" b="1" dirty="0">
              <a:solidFill>
                <a:schemeClr val="accent2"/>
              </a:solidFill>
              <a:effectLst>
                <a:outerShdw blurRad="38100" dist="38100" dir="2700000" algn="tl">
                  <a:srgbClr val="000000"/>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0"/>
            <p:custDataLst>
              <p:tags r:id="rId1"/>
            </p:custDataLst>
          </p:nvPr>
        </p:nvSpPr>
        <p:spPr>
          <a:noFill/>
          <a:ln>
            <a:miter lim="800000"/>
          </a:ln>
        </p:spPr>
        <p:txBody>
          <a:bodyPr/>
          <a:lstStyle/>
          <a:p>
            <a:fld id="{23D5F95F-A9CD-4AF2-B15C-CD28755F133E}" type="slidenum">
              <a:rPr lang="fr-CA" altLang="en-US" smtClean="0"/>
              <a:pPr/>
              <a:t>23</a:t>
            </a:fld>
            <a:endParaRPr lang="fr-CA" altLang="en-US" dirty="0"/>
          </a:p>
        </p:txBody>
      </p:sp>
      <p:sp>
        <p:nvSpPr>
          <p:cNvPr id="654338" name="Rectangle 2"/>
          <p:cNvSpPr>
            <a:spLocks noGrp="1" noChangeArrowheads="1"/>
          </p:cNvSpPr>
          <p:nvPr>
            <p:ph type="title"/>
            <p:custDataLst>
              <p:tags r:id="rId2"/>
            </p:custDataLst>
          </p:nvPr>
        </p:nvSpPr>
        <p:spPr>
          <a:xfrm>
            <a:off x="468313" y="1447800"/>
            <a:ext cx="8039100" cy="828675"/>
          </a:xfrm>
        </p:spPr>
        <p:txBody>
          <a:bodyPr/>
          <a:lstStyle/>
          <a:p>
            <a:pPr>
              <a:defRPr/>
            </a:pPr>
            <a:br>
              <a:rPr lang="fr-CA" sz="4800" dirty="0">
                <a:solidFill>
                  <a:schemeClr val="accent2"/>
                </a:solidFill>
                <a:effectLst>
                  <a:outerShdw blurRad="38100" dist="38100" dir="2700000" algn="tl">
                    <a:srgbClr val="000000"/>
                  </a:outerShdw>
                </a:effectLst>
              </a:rPr>
            </a:br>
            <a:endParaRPr lang="fr-CA" sz="3300" dirty="0">
              <a:solidFill>
                <a:schemeClr val="tx1"/>
              </a:solidFill>
            </a:endParaRPr>
          </a:p>
        </p:txBody>
      </p:sp>
      <p:sp>
        <p:nvSpPr>
          <p:cNvPr id="35844" name="Rectangle 3"/>
          <p:cNvSpPr>
            <a:spLocks noGrp="1" noChangeArrowheads="1"/>
          </p:cNvSpPr>
          <p:nvPr>
            <p:ph type="body" idx="1"/>
            <p:custDataLst>
              <p:tags r:id="rId3"/>
            </p:custDataLst>
          </p:nvPr>
        </p:nvSpPr>
        <p:spPr>
          <a:xfrm>
            <a:off x="395288" y="2060848"/>
            <a:ext cx="8351837" cy="4392487"/>
          </a:xfrm>
        </p:spPr>
        <p:txBody>
          <a:bodyPr/>
          <a:lstStyle/>
          <a:p>
            <a:pPr marL="363220" indent="-257175">
              <a:lnSpc>
                <a:spcPct val="80000"/>
              </a:lnSpc>
              <a:spcAft>
                <a:spcPct val="50000"/>
              </a:spcAft>
              <a:buFont typeface="Wingdings" pitchFamily="2" charset="2"/>
              <a:buNone/>
              <a:tabLst>
                <a:tab pos="185738" algn="l"/>
                <a:tab pos="7886700" algn="l"/>
                <a:tab pos="8072438" algn="l"/>
              </a:tabLst>
            </a:pPr>
            <a:r>
              <a:rPr lang="fr-CA" altLang="en-US" sz="2600" dirty="0">
                <a:solidFill>
                  <a:schemeClr val="accent2"/>
                </a:solidFill>
                <a:effectLst>
                  <a:outerShdw blurRad="38100" dist="38100" dir="2700000" algn="tl">
                    <a:srgbClr val="000000"/>
                  </a:outerShdw>
                </a:effectLst>
              </a:rPr>
              <a:t>DEMANDES D’ASILE FONDÉES SUR DES MOTIFS LIÉS AU SEXE </a:t>
            </a:r>
            <a:endParaRPr lang="en-US"/>
          </a:p>
          <a:p>
            <a:pPr marL="363220" indent="-257175">
              <a:lnSpc>
                <a:spcPct val="80000"/>
              </a:lnSpc>
              <a:spcAft>
                <a:spcPct val="30000"/>
              </a:spcAft>
              <a:buClr>
                <a:schemeClr val="tx1"/>
              </a:buClr>
              <a:buFont typeface="Wingdings" pitchFamily="2" charset="2"/>
              <a:buChar char="Ø"/>
              <a:tabLst>
                <a:tab pos="185738" algn="l"/>
                <a:tab pos="7886700" algn="l"/>
                <a:tab pos="8072438" algn="l"/>
              </a:tabLst>
            </a:pPr>
            <a:r>
              <a:rPr lang="fr-CA" altLang="en-US" sz="2400" u="none" dirty="0"/>
              <a:t>Les Directives n</a:t>
            </a:r>
            <a:r>
              <a:rPr lang="fr-CA" altLang="en-US" sz="2400" u="none" baseline="30000" dirty="0"/>
              <a:t>o</a:t>
            </a:r>
            <a:r>
              <a:rPr lang="fr-CA" altLang="en-US" sz="2400" dirty="0">
                <a:ea typeface="ＭＳ Ｐゴシック" pitchFamily="34" charset="-128"/>
                <a:cs typeface="Arial" pitchFamily="34" charset="0"/>
              </a:rPr>
              <a:t> </a:t>
            </a:r>
            <a:r>
              <a:rPr lang="fr-CA" altLang="en-US" sz="2400" u="none" dirty="0"/>
              <a:t>4 </a:t>
            </a:r>
            <a:r>
              <a:rPr lang="fr-FR" altLang="en-US" sz="2400" u="none" dirty="0"/>
              <a:t>Considérations liées au genre dans les procédures devant la CISR</a:t>
            </a:r>
            <a:r>
              <a:rPr lang="fr-CA" altLang="en-US" sz="2400" u="none" dirty="0"/>
              <a:t>:</a:t>
            </a:r>
          </a:p>
          <a:p>
            <a:pPr marL="628650" lvl="1" indent="-85725">
              <a:lnSpc>
                <a:spcPct val="80000"/>
              </a:lnSpc>
              <a:spcAft>
                <a:spcPts val="600"/>
              </a:spcAft>
              <a:buClr>
                <a:srgbClr val="A50021"/>
              </a:buClr>
              <a:tabLst>
                <a:tab pos="185738" algn="l"/>
                <a:tab pos="7886700" algn="l"/>
                <a:tab pos="8072438" algn="l"/>
              </a:tabLst>
            </a:pPr>
            <a:r>
              <a:rPr lang="fr-FR" sz="2200" b="0" i="0" dirty="0">
                <a:solidFill>
                  <a:srgbClr val="333333"/>
                </a:solidFill>
                <a:effectLst/>
              </a:rPr>
              <a:t>élargie pour inclure tous les genres et toutes les identités de genre, tout en reconnaissant que les femmes, les filles et les personnes </a:t>
            </a:r>
            <a:r>
              <a:rPr lang="fr-FR" sz="2200" dirty="0">
                <a:solidFill>
                  <a:srgbClr val="333333"/>
                </a:solidFill>
              </a:rPr>
              <a:t>dont l'OCSIEG</a:t>
            </a:r>
            <a:r>
              <a:rPr lang="fr-FR" sz="2200" b="0" i="0" dirty="0">
                <a:solidFill>
                  <a:srgbClr val="333333"/>
                </a:solidFill>
                <a:effectLst/>
              </a:rPr>
              <a:t> doivent être pris en considération sont touchées de manière disproportionnée par la violence fondée sur le sexe, l’inégalité des sexes et des genres et la discrimination</a:t>
            </a:r>
            <a:endParaRPr lang="fr-CA" altLang="en-US" sz="2200" dirty="0"/>
          </a:p>
          <a:p>
            <a:pPr marL="1163320" lvl="2" indent="-257175">
              <a:lnSpc>
                <a:spcPct val="80000"/>
              </a:lnSpc>
              <a:spcBef>
                <a:spcPts val="600"/>
              </a:spcBef>
              <a:buClr>
                <a:srgbClr val="6D92A8"/>
              </a:buClr>
              <a:tabLst>
                <a:tab pos="185738" algn="l"/>
                <a:tab pos="7886700" algn="l"/>
                <a:tab pos="8072438" algn="l"/>
              </a:tabLst>
            </a:pPr>
            <a:r>
              <a:rPr lang="fr-CA" altLang="ja-JP" sz="1800" u="none" dirty="0"/>
              <a:t>«</a:t>
            </a:r>
            <a:r>
              <a:rPr lang="fr-CA" altLang="ja-JP" sz="1800" dirty="0">
                <a:latin typeface="Arial" pitchFamily="34" charset="0"/>
                <a:ea typeface="ＭＳ Ｐゴシック" pitchFamily="34" charset="-128"/>
                <a:cs typeface="Arial" pitchFamily="34" charset="0"/>
              </a:rPr>
              <a:t> </a:t>
            </a:r>
            <a:r>
              <a:rPr lang="fr-CA" altLang="ja-JP" sz="1800" u="none" dirty="0"/>
              <a:t>[…] le viol, entre autres formes d’agression sexuelle, est un crime qui s’inspire du statut de la femme dans la société.</a:t>
            </a:r>
            <a:r>
              <a:rPr lang="fr-CA" altLang="ja-JP" sz="1800" dirty="0">
                <a:latin typeface="Arial" pitchFamily="34" charset="0"/>
                <a:ea typeface="ＭＳ Ｐゴシック" pitchFamily="34" charset="-128"/>
                <a:cs typeface="Arial" pitchFamily="34" charset="0"/>
              </a:rPr>
              <a:t> </a:t>
            </a:r>
            <a:r>
              <a:rPr lang="fr-CA" altLang="ja-JP" sz="1800" u="none" dirty="0"/>
              <a:t>»</a:t>
            </a:r>
            <a:r>
              <a:rPr lang="fr-CA" altLang="ja-JP" sz="1800" dirty="0"/>
              <a:t> (</a:t>
            </a:r>
            <a:r>
              <a:rPr lang="fr-CA" altLang="ja-JP" sz="1800" i="1" dirty="0" err="1"/>
              <a:t>Dezameau</a:t>
            </a:r>
            <a:r>
              <a:rPr lang="fr-CA" altLang="ja-JP" sz="1800" dirty="0"/>
              <a:t>, Cour fédérale du Canada)</a:t>
            </a:r>
            <a:endParaRPr lang="fr-CA" altLang="ja-JP" sz="1800" dirty="0">
              <a:cs typeface="Arial"/>
            </a:endParaRPr>
          </a:p>
          <a:p>
            <a:pPr marL="363220" indent="-257175">
              <a:lnSpc>
                <a:spcPct val="80000"/>
              </a:lnSpc>
              <a:buClr>
                <a:srgbClr val="6D92A8"/>
              </a:buClr>
              <a:buFont typeface="Wingdings" pitchFamily="2" charset="2"/>
              <a:buNone/>
              <a:tabLst>
                <a:tab pos="185738" algn="l"/>
                <a:tab pos="7886700" algn="l"/>
                <a:tab pos="8072438" algn="l"/>
              </a:tabLst>
            </a:pPr>
            <a:endParaRPr lang="fr-CA" altLang="en-US" sz="1000" dirty="0"/>
          </a:p>
          <a:p>
            <a:pPr marL="363220" indent="-257175">
              <a:lnSpc>
                <a:spcPct val="80000"/>
              </a:lnSpc>
              <a:buFont typeface="Wingdings" pitchFamily="2" charset="2"/>
              <a:buNone/>
              <a:tabLst>
                <a:tab pos="185738" algn="l"/>
                <a:tab pos="7886700" algn="l"/>
                <a:tab pos="8072438" algn="l"/>
              </a:tabLst>
            </a:pPr>
            <a:endParaRPr lang="fr-CA" altLang="en-US" sz="2000" dirty="0"/>
          </a:p>
        </p:txBody>
      </p:sp>
      <p:sp>
        <p:nvSpPr>
          <p:cNvPr id="654342" name="Rectangle 6"/>
          <p:cNvSpPr>
            <a:spLocks noChangeArrowheads="1"/>
          </p:cNvSpPr>
          <p:nvPr>
            <p:custDataLst>
              <p:tags r:id="rId4"/>
            </p:custDataLst>
          </p:nvPr>
        </p:nvSpPr>
        <p:spPr>
          <a:xfrm>
            <a:off x="535671" y="1393825"/>
            <a:ext cx="8166322" cy="88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b="1" dirty="0">
                <a:solidFill>
                  <a:srgbClr val="A39B6B"/>
                </a:solidFill>
                <a:effectLst>
                  <a:outerShdw blurRad="38100" dist="38100" dir="2700000" algn="tl">
                    <a:srgbClr val="000000"/>
                  </a:outerShdw>
                </a:effectLst>
              </a:rPr>
              <a:t> </a:t>
            </a:r>
            <a:br>
              <a:rPr lang="fr-CA" altLang="en-US" b="1" dirty="0">
                <a:solidFill>
                  <a:srgbClr val="A39B6B"/>
                </a:solidFill>
                <a:effectLst>
                  <a:outerShdw blurRad="38100" dist="38100" dir="2700000" algn="tl">
                    <a:srgbClr val="000000"/>
                  </a:outerShdw>
                </a:effectLst>
              </a:rPr>
            </a:br>
            <a:endParaRPr lang="fr-CA" altLang="en-US" b="1" dirty="0">
              <a:solidFill>
                <a:srgbClr val="A39B6B"/>
              </a:solidFill>
              <a:effectLst>
                <a:outerShdw blurRad="38100" dist="38100" dir="2700000" algn="tl">
                  <a:srgbClr val="000000"/>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0"/>
            <p:custDataLst>
              <p:tags r:id="rId1"/>
            </p:custDataLst>
          </p:nvPr>
        </p:nvSpPr>
        <p:spPr>
          <a:noFill/>
          <a:ln>
            <a:miter lim="800000"/>
          </a:ln>
        </p:spPr>
        <p:txBody>
          <a:bodyPr/>
          <a:lstStyle/>
          <a:p>
            <a:fld id="{23D5F95F-A9CD-4AF2-B15C-CD28755F133E}" type="slidenum">
              <a:rPr lang="fr-CA" altLang="en-US" smtClean="0"/>
              <a:pPr/>
              <a:t>24</a:t>
            </a:fld>
            <a:endParaRPr lang="fr-CA" altLang="en-US" dirty="0"/>
          </a:p>
        </p:txBody>
      </p:sp>
      <p:sp>
        <p:nvSpPr>
          <p:cNvPr id="654338" name="Rectangle 2"/>
          <p:cNvSpPr>
            <a:spLocks noGrp="1" noChangeArrowheads="1"/>
          </p:cNvSpPr>
          <p:nvPr>
            <p:ph type="title"/>
            <p:custDataLst>
              <p:tags r:id="rId2"/>
            </p:custDataLst>
          </p:nvPr>
        </p:nvSpPr>
        <p:spPr>
          <a:xfrm>
            <a:off x="468313" y="1447800"/>
            <a:ext cx="8039100" cy="828675"/>
          </a:xfrm>
        </p:spPr>
        <p:txBody>
          <a:bodyPr/>
          <a:lstStyle/>
          <a:p>
            <a:pPr>
              <a:defRPr/>
            </a:pPr>
            <a:br>
              <a:rPr lang="fr-CA" sz="4800" dirty="0">
                <a:solidFill>
                  <a:schemeClr val="accent2"/>
                </a:solidFill>
                <a:effectLst>
                  <a:outerShdw blurRad="38100" dist="38100" dir="2700000" algn="tl">
                    <a:srgbClr val="000000"/>
                  </a:outerShdw>
                </a:effectLst>
              </a:rPr>
            </a:br>
            <a:endParaRPr lang="fr-CA" sz="3300" dirty="0">
              <a:solidFill>
                <a:schemeClr val="tx1"/>
              </a:solidFill>
            </a:endParaRPr>
          </a:p>
        </p:txBody>
      </p:sp>
      <p:sp>
        <p:nvSpPr>
          <p:cNvPr id="35844" name="Rectangle 3"/>
          <p:cNvSpPr>
            <a:spLocks noGrp="1" noChangeArrowheads="1"/>
          </p:cNvSpPr>
          <p:nvPr>
            <p:ph type="body" idx="1"/>
            <p:custDataLst>
              <p:tags r:id="rId3"/>
            </p:custDataLst>
          </p:nvPr>
        </p:nvSpPr>
        <p:spPr>
          <a:xfrm>
            <a:off x="395288" y="2276475"/>
            <a:ext cx="8351837" cy="3959225"/>
          </a:xfrm>
        </p:spPr>
        <p:txBody>
          <a:bodyPr/>
          <a:lstStyle/>
          <a:p>
            <a:pPr marL="95250" indent="-1588">
              <a:lnSpc>
                <a:spcPct val="80000"/>
              </a:lnSpc>
              <a:spcAft>
                <a:spcPct val="50000"/>
              </a:spcAft>
              <a:buNone/>
              <a:tabLst>
                <a:tab pos="7886700" algn="l"/>
                <a:tab pos="8072438" algn="l"/>
              </a:tabLst>
            </a:pPr>
            <a:r>
              <a:rPr lang="fr-CA" altLang="en-US" sz="2800" dirty="0">
                <a:solidFill>
                  <a:schemeClr val="accent2"/>
                </a:solidFill>
                <a:effectLst>
                  <a:outerShdw blurRad="38100" dist="38100" dir="2700000" algn="tl">
                    <a:srgbClr val="000000"/>
                  </a:outerShdw>
                </a:effectLst>
              </a:rPr>
              <a:t>Demandes d’asile fondées sur </a:t>
            </a:r>
            <a:r>
              <a:rPr lang="fr-FR" sz="2800" dirty="0">
                <a:solidFill>
                  <a:schemeClr val="accent2"/>
                </a:solidFill>
                <a:effectLst>
                  <a:outerShdw blurRad="38100" dist="38100" dir="2700000" algn="tl">
                    <a:srgbClr val="000000"/>
                  </a:outerShdw>
                </a:effectLst>
              </a:rPr>
              <a:t>orientation et les caractères sexuels ainsi que l'identité et l'expression de genre (OCSIEG)</a:t>
            </a:r>
            <a:endParaRPr lang="fr-CA" altLang="en-US" sz="2800" dirty="0">
              <a:solidFill>
                <a:schemeClr val="accent2"/>
              </a:solidFill>
              <a:effectLst>
                <a:outerShdw blurRad="38100" dist="38100" dir="2700000" algn="tl">
                  <a:srgbClr val="000000"/>
                </a:outerShdw>
              </a:effectLst>
            </a:endParaRPr>
          </a:p>
          <a:p>
            <a:pPr marL="363538" indent="-257175">
              <a:lnSpc>
                <a:spcPct val="80000"/>
              </a:lnSpc>
              <a:spcAft>
                <a:spcPct val="30000"/>
              </a:spcAft>
              <a:buClr>
                <a:schemeClr val="tx1"/>
              </a:buClr>
              <a:buFont typeface="Wingdings" pitchFamily="2" charset="2"/>
              <a:buChar char="Ø"/>
              <a:tabLst>
                <a:tab pos="185738" algn="l"/>
                <a:tab pos="7886700" algn="l"/>
                <a:tab pos="8072438" algn="l"/>
              </a:tabLst>
            </a:pPr>
            <a:r>
              <a:rPr lang="fr-CA" altLang="en-US" sz="2400" u="none" dirty="0"/>
              <a:t>CISR - Les Directives n</a:t>
            </a:r>
            <a:r>
              <a:rPr lang="fr-CA" altLang="en-US" sz="2400" u="none" baseline="30000" dirty="0"/>
              <a:t>o</a:t>
            </a:r>
            <a:r>
              <a:rPr lang="fr-CA" altLang="en-US" sz="2400" dirty="0">
                <a:latin typeface="Arial" pitchFamily="34" charset="0"/>
                <a:ea typeface="ＭＳ Ｐゴシック" pitchFamily="34" charset="-128"/>
                <a:cs typeface="Arial" pitchFamily="34" charset="0"/>
              </a:rPr>
              <a:t> </a:t>
            </a:r>
            <a:r>
              <a:rPr lang="fr-CA" altLang="en-US" sz="2400" u="none" dirty="0"/>
              <a:t>9: </a:t>
            </a:r>
            <a:r>
              <a:rPr lang="fr-FR" altLang="en-US" sz="2400" u="none" dirty="0"/>
              <a:t>Procédures devant la CISR portant sur l’OCSIEG</a:t>
            </a:r>
            <a:r>
              <a:rPr lang="fr-CA" altLang="en-US" sz="2400" u="none" dirty="0"/>
              <a:t>:</a:t>
            </a:r>
          </a:p>
          <a:p>
            <a:pPr marL="628650" lvl="1" indent="-85725">
              <a:lnSpc>
                <a:spcPct val="80000"/>
              </a:lnSpc>
              <a:buClr>
                <a:srgbClr val="A50021"/>
              </a:buClr>
              <a:tabLst>
                <a:tab pos="185738" algn="l"/>
                <a:tab pos="7886700" algn="l"/>
                <a:tab pos="8072438" algn="l"/>
              </a:tabLst>
            </a:pPr>
            <a:r>
              <a:rPr lang="fr-CA" altLang="en-US" sz="2400" dirty="0"/>
              <a:t> </a:t>
            </a:r>
            <a:r>
              <a:rPr lang="fr-FR" altLang="en-US" sz="2400" dirty="0"/>
              <a:t>favoriser une meilleure compréhension des cas de personnes dont OCSIEG doivent être pris en considération et le préjudice</a:t>
            </a:r>
            <a:endParaRPr lang="fr-CA" altLang="en-US" sz="1050" dirty="0"/>
          </a:p>
          <a:p>
            <a:pPr marL="363538" indent="-257175">
              <a:lnSpc>
                <a:spcPct val="80000"/>
              </a:lnSpc>
              <a:buFont typeface="Wingdings" pitchFamily="2" charset="2"/>
              <a:buNone/>
              <a:tabLst>
                <a:tab pos="185738" algn="l"/>
                <a:tab pos="7886700" algn="l"/>
                <a:tab pos="8072438" algn="l"/>
              </a:tabLst>
            </a:pPr>
            <a:endParaRPr lang="fr-CA" altLang="en-US" sz="2000" dirty="0"/>
          </a:p>
        </p:txBody>
      </p:sp>
      <p:sp>
        <p:nvSpPr>
          <p:cNvPr id="654342" name="Rectangle 6"/>
          <p:cNvSpPr>
            <a:spLocks noChangeArrowheads="1"/>
          </p:cNvSpPr>
          <p:nvPr>
            <p:custDataLst>
              <p:tags r:id="rId4"/>
            </p:custDataLst>
          </p:nvPr>
        </p:nvSpPr>
        <p:spPr>
          <a:xfrm>
            <a:off x="535671" y="1393825"/>
            <a:ext cx="8166322" cy="88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2800" b="1" u="none" dirty="0">
                <a:solidFill>
                  <a:srgbClr val="A39B6B"/>
                </a:solidFill>
                <a:effectLst>
                  <a:outerShdw blurRad="38100" dist="38100" dir="2700000" algn="tl">
                    <a:srgbClr val="000000"/>
                  </a:outerShdw>
                </a:effectLst>
              </a:rPr>
              <a:t>MOTIFS DE PERSÉCUTION</a:t>
            </a:r>
            <a:r>
              <a:rPr lang="fr-CA" altLang="en-US" b="1" dirty="0">
                <a:solidFill>
                  <a:srgbClr val="A39B6B"/>
                </a:solidFill>
                <a:effectLst>
                  <a:outerShdw blurRad="38100" dist="38100" dir="2700000" algn="tl">
                    <a:srgbClr val="000000"/>
                  </a:outerShdw>
                </a:effectLst>
              </a:rPr>
              <a:t> </a:t>
            </a:r>
            <a:br>
              <a:rPr lang="fr-CA" altLang="en-US" b="1" dirty="0">
                <a:solidFill>
                  <a:srgbClr val="A39B6B"/>
                </a:solidFill>
                <a:effectLst>
                  <a:outerShdw blurRad="38100" dist="38100" dir="2700000" algn="tl">
                    <a:srgbClr val="000000"/>
                  </a:outerShdw>
                </a:effectLst>
              </a:rPr>
            </a:br>
            <a:endParaRPr lang="fr-CA" altLang="en-US" b="1" dirty="0">
              <a:solidFill>
                <a:srgbClr val="A39B6B"/>
              </a:solidFill>
              <a:effectLst>
                <a:outerShdw blurRad="38100" dist="38100" dir="2700000" algn="tl">
                  <a:srgbClr val="000000"/>
                </a:outerShdw>
              </a:effectLst>
            </a:endParaRPr>
          </a:p>
        </p:txBody>
      </p:sp>
    </p:spTree>
    <p:extLst>
      <p:ext uri="{BB962C8B-B14F-4D97-AF65-F5344CB8AC3E}">
        <p14:creationId xmlns:p14="http://schemas.microsoft.com/office/powerpoint/2010/main" val="3477669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3"/>
          <p:cNvSpPr>
            <a:spLocks noGrp="1"/>
          </p:cNvSpPr>
          <p:nvPr>
            <p:ph type="sldNum" sz="quarter" idx="10"/>
            <p:custDataLst>
              <p:tags r:id="rId1"/>
            </p:custDataLst>
          </p:nvPr>
        </p:nvSpPr>
        <p:spPr>
          <a:noFill/>
          <a:ln>
            <a:miter lim="800000"/>
          </a:ln>
        </p:spPr>
        <p:txBody>
          <a:bodyPr/>
          <a:lstStyle/>
          <a:p>
            <a:fld id="{140D50E5-F614-40ED-AF9A-3648CF011E0A}" type="slidenum">
              <a:rPr lang="fr-CA" altLang="en-US" smtClean="0"/>
              <a:pPr/>
              <a:t>25</a:t>
            </a:fld>
            <a:endParaRPr lang="fr-CA" altLang="en-US" dirty="0"/>
          </a:p>
        </p:txBody>
      </p:sp>
      <p:sp>
        <p:nvSpPr>
          <p:cNvPr id="687106" name="Rectangle 2"/>
          <p:cNvSpPr>
            <a:spLocks noGrp="1" noChangeArrowheads="1"/>
          </p:cNvSpPr>
          <p:nvPr>
            <p:ph type="title"/>
            <p:custDataLst>
              <p:tags r:id="rId2"/>
            </p:custDataLst>
          </p:nvPr>
        </p:nvSpPr>
        <p:spPr>
          <a:xfrm>
            <a:off x="677863" y="1533922"/>
            <a:ext cx="8070850" cy="575965"/>
          </a:xfrm>
        </p:spPr>
        <p:txBody>
          <a:bodyPr/>
          <a:lstStyle/>
          <a:p>
            <a:pPr algn="ctr">
              <a:lnSpc>
                <a:spcPts val="2600"/>
              </a:lnSpc>
              <a:spcBef>
                <a:spcPct val="10000"/>
              </a:spcBef>
              <a:spcAft>
                <a:spcPct val="10000"/>
              </a:spcAft>
              <a:defRPr/>
            </a:pPr>
            <a:r>
              <a:rPr lang="fr-CA" altLang="en-US" sz="3200" dirty="0">
                <a:solidFill>
                  <a:srgbClr val="A39B6B"/>
                </a:solidFill>
                <a:effectLst>
                  <a:outerShdw blurRad="38100" dist="38100" dir="2700000" algn="tl">
                    <a:srgbClr val="000000"/>
                  </a:outerShdw>
                </a:effectLst>
              </a:rPr>
              <a:t>CRAINTE FONDÉE</a:t>
            </a:r>
            <a:br>
              <a:rPr lang="fr-CA" altLang="en-US" sz="3200" dirty="0">
                <a:solidFill>
                  <a:srgbClr val="A39B6B"/>
                </a:solidFill>
                <a:effectLst>
                  <a:outerShdw blurRad="38100" dist="38100" dir="2700000" algn="tl">
                    <a:srgbClr val="000000"/>
                  </a:outerShdw>
                </a:effectLst>
              </a:rPr>
            </a:br>
            <a:br>
              <a:rPr lang="fr-CA" altLang="en-US" sz="3200" dirty="0">
                <a:solidFill>
                  <a:srgbClr val="A39B6B"/>
                </a:solidFill>
                <a:effectLst>
                  <a:outerShdw blurRad="38100" dist="38100" dir="2700000" algn="tl">
                    <a:srgbClr val="000000"/>
                  </a:outerShdw>
                </a:effectLst>
              </a:rPr>
            </a:br>
            <a:endParaRPr lang="fr-CA" altLang="en-US" sz="3200" b="0" dirty="0">
              <a:solidFill>
                <a:schemeClr val="accent2"/>
              </a:solidFill>
              <a:effectLst>
                <a:outerShdw blurRad="38100" dist="38100" dir="2700000" algn="tl">
                  <a:srgbClr val="000000"/>
                </a:outerShdw>
              </a:effectLst>
            </a:endParaRPr>
          </a:p>
        </p:txBody>
      </p:sp>
      <p:sp>
        <p:nvSpPr>
          <p:cNvPr id="116739" name="Rectangle 3"/>
          <p:cNvSpPr>
            <a:spLocks noGrp="1" noChangeArrowheads="1"/>
          </p:cNvSpPr>
          <p:nvPr>
            <p:ph type="body" idx="1"/>
            <p:custDataLst>
              <p:tags r:id="rId3"/>
            </p:custDataLst>
          </p:nvPr>
        </p:nvSpPr>
        <p:spPr>
          <a:xfrm>
            <a:off x="843977" y="2299167"/>
            <a:ext cx="7400432" cy="3781475"/>
          </a:xfrm>
        </p:spPr>
        <p:txBody>
          <a:bodyPr/>
          <a:lstStyle/>
          <a:p>
            <a:pPr algn="ctr">
              <a:lnSpc>
                <a:spcPct val="90000"/>
              </a:lnSpc>
              <a:buFont typeface="Wingdings" pitchFamily="2" charset="2"/>
              <a:buNone/>
              <a:tabLst>
                <a:tab pos="1973263" algn="l"/>
              </a:tabLst>
              <a:defRPr/>
            </a:pPr>
            <a:r>
              <a:rPr lang="fr-CA" altLang="en-US" sz="2600" b="1" u="none" dirty="0">
                <a:solidFill>
                  <a:schemeClr val="accent2"/>
                </a:solidFill>
                <a:effectLst>
                  <a:outerShdw blurRad="38100" dist="38100" dir="2700000" algn="tl">
                    <a:srgbClr val="000000"/>
                  </a:outerShdw>
                </a:effectLst>
              </a:rPr>
              <a:t>Deux volets requis (</a:t>
            </a:r>
            <a:r>
              <a:rPr lang="fr-CA" altLang="en-US" sz="2600" b="1" i="1" u="none" dirty="0">
                <a:solidFill>
                  <a:schemeClr val="accent2"/>
                </a:solidFill>
                <a:effectLst>
                  <a:outerShdw blurRad="38100" dist="38100" dir="2700000" algn="tl">
                    <a:srgbClr val="000000"/>
                  </a:outerShdw>
                </a:effectLst>
              </a:rPr>
              <a:t>Ward</a:t>
            </a:r>
            <a:r>
              <a:rPr lang="fr-CA" altLang="en-US" sz="2600" b="1" u="none" dirty="0">
                <a:solidFill>
                  <a:schemeClr val="accent2"/>
                </a:solidFill>
                <a:effectLst>
                  <a:outerShdw blurRad="38100" dist="38100" dir="2700000" algn="tl">
                    <a:srgbClr val="000000"/>
                  </a:outerShdw>
                </a:effectLst>
              </a:rPr>
              <a:t>, CSC)</a:t>
            </a:r>
            <a:br>
              <a:rPr lang="fr-CA" altLang="en-US" sz="2400" b="1" u="none" dirty="0">
                <a:solidFill>
                  <a:schemeClr val="accent2"/>
                </a:solidFill>
                <a:effectLst>
                  <a:outerShdw blurRad="38100" dist="38100" dir="2700000" algn="tl">
                    <a:srgbClr val="000000"/>
                  </a:outerShdw>
                </a:effectLst>
              </a:rPr>
            </a:br>
            <a:endParaRPr lang="fr-CA" altLang="en-US" sz="1200" b="1" dirty="0"/>
          </a:p>
          <a:p>
            <a:pPr>
              <a:lnSpc>
                <a:spcPct val="90000"/>
              </a:lnSpc>
              <a:defRPr/>
            </a:pPr>
            <a:r>
              <a:rPr lang="fr-CA" altLang="en-US" sz="2200" b="1" u="none" dirty="0"/>
              <a:t>Crainte subjective (Guide du HCR, par 37)</a:t>
            </a:r>
          </a:p>
          <a:p>
            <a:pPr lvl="1">
              <a:lnSpc>
                <a:spcPct val="90000"/>
              </a:lnSpc>
              <a:defRPr/>
            </a:pPr>
            <a:r>
              <a:rPr lang="fr-CA" altLang="ja-JP" sz="2400" u="none" dirty="0"/>
              <a:t>crainte dans l’esprit du demandeur d’asile</a:t>
            </a:r>
          </a:p>
          <a:p>
            <a:pPr lvl="1">
              <a:lnSpc>
                <a:spcPct val="90000"/>
              </a:lnSpc>
              <a:defRPr/>
            </a:pPr>
            <a:r>
              <a:rPr lang="fr-CA" altLang="ja-JP" sz="2400" u="none" dirty="0"/>
              <a:t>évaluée à la lumière du comportement du demandeur d’asile</a:t>
            </a:r>
          </a:p>
          <a:p>
            <a:pPr marL="457200" lvl="1" indent="0">
              <a:lnSpc>
                <a:spcPct val="90000"/>
              </a:lnSpc>
              <a:buNone/>
              <a:defRPr/>
            </a:pPr>
            <a:endParaRPr lang="fr-CA" altLang="en-US" sz="1000" dirty="0"/>
          </a:p>
          <a:p>
            <a:pPr>
              <a:lnSpc>
                <a:spcPct val="90000"/>
              </a:lnSpc>
              <a:defRPr/>
            </a:pPr>
            <a:r>
              <a:rPr lang="fr-CA" altLang="en-US" sz="2200" b="1" u="none" dirty="0"/>
              <a:t>Fondement objectif (Guide du HCR, par 42)</a:t>
            </a:r>
          </a:p>
          <a:p>
            <a:pPr lvl="1">
              <a:lnSpc>
                <a:spcPct val="90000"/>
              </a:lnSpc>
              <a:defRPr/>
            </a:pPr>
            <a:r>
              <a:rPr lang="fr-CA" altLang="en-US" sz="2400" u="none" dirty="0"/>
              <a:t>raison valable de craindre</a:t>
            </a:r>
          </a:p>
          <a:p>
            <a:pPr lvl="1">
              <a:lnSpc>
                <a:spcPct val="90000"/>
              </a:lnSpc>
              <a:defRPr/>
            </a:pPr>
            <a:r>
              <a:rPr lang="fr-CA" altLang="en-US" sz="2400" u="none" dirty="0"/>
              <a:t>évalué à la lumière des conditions dans le pays</a:t>
            </a:r>
          </a:p>
          <a:p>
            <a:pPr lvl="1">
              <a:lnSpc>
                <a:spcPct val="90000"/>
              </a:lnSpc>
              <a:defRPr/>
            </a:pPr>
            <a:r>
              <a:rPr lang="fr-CA" altLang="en-US" sz="2400" dirty="0"/>
              <a:t>d</a:t>
            </a:r>
            <a:r>
              <a:rPr lang="fr-CA" altLang="en-US" sz="2400" u="none" dirty="0"/>
              <a:t>éfinition de</a:t>
            </a:r>
            <a:r>
              <a:rPr lang="fr-CA" altLang="en-US" sz="2400" dirty="0"/>
              <a:t> nature prospective</a:t>
            </a:r>
            <a:endParaRPr lang="fr-CA" altLang="en-US" sz="2400" u="none"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3"/>
          <p:cNvSpPr>
            <a:spLocks noGrp="1"/>
          </p:cNvSpPr>
          <p:nvPr>
            <p:ph type="sldNum" sz="quarter" idx="10"/>
            <p:custDataLst>
              <p:tags r:id="rId1"/>
            </p:custDataLst>
          </p:nvPr>
        </p:nvSpPr>
        <p:spPr>
          <a:noFill/>
          <a:ln>
            <a:miter lim="800000"/>
          </a:ln>
        </p:spPr>
        <p:txBody>
          <a:bodyPr/>
          <a:lstStyle/>
          <a:p>
            <a:fld id="{9E1DE31D-D6CE-4248-A908-42631823DF3D}" type="slidenum">
              <a:rPr lang="fr-CA" altLang="en-US" smtClean="0"/>
              <a:pPr/>
              <a:t>26</a:t>
            </a:fld>
            <a:endParaRPr lang="fr-CA" altLang="en-US" dirty="0"/>
          </a:p>
        </p:txBody>
      </p:sp>
      <p:sp>
        <p:nvSpPr>
          <p:cNvPr id="575490" name="Rectangle 2"/>
          <p:cNvSpPr>
            <a:spLocks noGrp="1" noChangeArrowheads="1"/>
          </p:cNvSpPr>
          <p:nvPr>
            <p:ph type="title"/>
            <p:custDataLst>
              <p:tags r:id="rId2"/>
            </p:custDataLst>
          </p:nvPr>
        </p:nvSpPr>
        <p:spPr>
          <a:xfrm>
            <a:off x="468313" y="1447800"/>
            <a:ext cx="8142287" cy="613048"/>
          </a:xfrm>
        </p:spPr>
        <p:txBody>
          <a:bodyPr/>
          <a:lstStyle/>
          <a:p>
            <a:pPr algn="ctr">
              <a:defRPr/>
            </a:pPr>
            <a:r>
              <a:rPr lang="fr-CA" altLang="en-US" sz="3200" u="none" dirty="0">
                <a:solidFill>
                  <a:srgbClr val="A39B6B"/>
                </a:solidFill>
                <a:effectLst>
                  <a:outerShdw blurRad="38100" dist="38100" dir="2700000" algn="tl">
                    <a:srgbClr val="000000"/>
                  </a:outerShdw>
                </a:effectLst>
              </a:rPr>
              <a:t>PROTECTION DE L’ÉTAT</a:t>
            </a:r>
          </a:p>
        </p:txBody>
      </p:sp>
      <p:sp>
        <p:nvSpPr>
          <p:cNvPr id="47108" name="Rectangle 3"/>
          <p:cNvSpPr>
            <a:spLocks noGrp="1" noChangeArrowheads="1"/>
          </p:cNvSpPr>
          <p:nvPr>
            <p:ph type="body" idx="1"/>
            <p:custDataLst>
              <p:tags r:id="rId3"/>
            </p:custDataLst>
          </p:nvPr>
        </p:nvSpPr>
        <p:spPr>
          <a:xfrm>
            <a:off x="468313" y="2349500"/>
            <a:ext cx="8142287" cy="3530600"/>
          </a:xfrm>
        </p:spPr>
        <p:txBody>
          <a:bodyPr/>
          <a:lstStyle/>
          <a:p>
            <a:pPr>
              <a:spcAft>
                <a:spcPct val="30000"/>
              </a:spcAft>
            </a:pPr>
            <a:r>
              <a:rPr lang="fr-CA" altLang="en-US" sz="2600" b="1" u="none" dirty="0"/>
              <a:t>Présomption de protection de l’État</a:t>
            </a:r>
            <a:endParaRPr lang="fr-CA" altLang="en-US" sz="2600" dirty="0"/>
          </a:p>
          <a:p>
            <a:pPr lvl="1" algn="just"/>
            <a:r>
              <a:rPr lang="fr-CA" altLang="en-US" sz="2600" u="none" dirty="0"/>
              <a:t>Il y a lieu de présumer que les États sont capables de protéger leurs citoyens (</a:t>
            </a:r>
            <a:r>
              <a:rPr lang="fr-CA" altLang="en-US" sz="2600" i="1" u="none" dirty="0"/>
              <a:t>Ward</a:t>
            </a:r>
            <a:r>
              <a:rPr lang="fr-CA" altLang="en-US" sz="2600" u="none" dirty="0"/>
              <a:t>, CSC)</a:t>
            </a:r>
          </a:p>
          <a:p>
            <a:pPr marL="1166813" lvl="2" indent="-252413">
              <a:spcAft>
                <a:spcPct val="50000"/>
              </a:spcAft>
            </a:pPr>
            <a:r>
              <a:rPr lang="fr-CA" altLang="en-US" sz="2600" u="none" dirty="0"/>
              <a:t>sauf dans le cas de l’effondrement complet     de l’appareil étatique</a:t>
            </a:r>
          </a:p>
          <a:p>
            <a:pPr lvl="1" algn="just"/>
            <a:r>
              <a:rPr lang="fr-CA" altLang="en-US" sz="2600" u="none" dirty="0"/>
              <a:t>La présomption s’applique également aux cas où l’État serait l’agent de persécution (</a:t>
            </a:r>
            <a:r>
              <a:rPr lang="fr-CA" altLang="en-US" sz="2600" i="1" u="none" dirty="0" err="1"/>
              <a:t>Hinzman</a:t>
            </a:r>
            <a:r>
              <a:rPr lang="fr-CA" altLang="en-US" sz="2600" u="none" dirty="0"/>
              <a:t>, CAF)</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3"/>
          <p:cNvSpPr>
            <a:spLocks noGrp="1"/>
          </p:cNvSpPr>
          <p:nvPr>
            <p:ph type="sldNum" sz="quarter" idx="10"/>
            <p:custDataLst>
              <p:tags r:id="rId1"/>
            </p:custDataLst>
          </p:nvPr>
        </p:nvSpPr>
        <p:spPr>
          <a:noFill/>
          <a:ln>
            <a:miter lim="800000"/>
          </a:ln>
        </p:spPr>
        <p:txBody>
          <a:bodyPr/>
          <a:lstStyle/>
          <a:p>
            <a:fld id="{E82B1FA9-E387-4637-ACEC-00F89C5FD130}" type="slidenum">
              <a:rPr lang="fr-CA" altLang="en-US" smtClean="0"/>
              <a:pPr/>
              <a:t>27</a:t>
            </a:fld>
            <a:endParaRPr lang="fr-CA" altLang="en-US" dirty="0"/>
          </a:p>
        </p:txBody>
      </p:sp>
      <p:sp>
        <p:nvSpPr>
          <p:cNvPr id="581634" name="Rectangle 2"/>
          <p:cNvSpPr>
            <a:spLocks noGrp="1" noChangeArrowheads="1"/>
          </p:cNvSpPr>
          <p:nvPr>
            <p:ph type="title"/>
            <p:custDataLst>
              <p:tags r:id="rId2"/>
            </p:custDataLst>
          </p:nvPr>
        </p:nvSpPr>
        <p:spPr>
          <a:xfrm>
            <a:off x="323850" y="1484313"/>
            <a:ext cx="8215313" cy="720551"/>
          </a:xfrm>
        </p:spPr>
        <p:txBody>
          <a:bodyPr/>
          <a:lstStyle/>
          <a:p>
            <a:pPr algn="ctr">
              <a:defRPr/>
            </a:pPr>
            <a:r>
              <a:rPr lang="fr-CA" altLang="en-US" sz="3200" u="none" dirty="0">
                <a:solidFill>
                  <a:srgbClr val="A39B6B"/>
                </a:solidFill>
                <a:effectLst>
                  <a:outerShdw blurRad="38100" dist="38100" dir="2700000" algn="tl">
                    <a:srgbClr val="000000"/>
                  </a:outerShdw>
                </a:effectLst>
              </a:rPr>
              <a:t>PROTECTION DE L’ÉTAT</a:t>
            </a:r>
          </a:p>
        </p:txBody>
      </p:sp>
      <p:sp>
        <p:nvSpPr>
          <p:cNvPr id="49156" name="Rectangle 3"/>
          <p:cNvSpPr>
            <a:spLocks noGrp="1" noChangeArrowheads="1"/>
          </p:cNvSpPr>
          <p:nvPr>
            <p:ph type="body" idx="1"/>
            <p:custDataLst>
              <p:tags r:id="rId3"/>
            </p:custDataLst>
          </p:nvPr>
        </p:nvSpPr>
        <p:spPr>
          <a:xfrm>
            <a:off x="395288" y="2204864"/>
            <a:ext cx="7993136" cy="4248472"/>
          </a:xfrm>
        </p:spPr>
        <p:txBody>
          <a:bodyPr/>
          <a:lstStyle/>
          <a:p>
            <a:pPr>
              <a:spcBef>
                <a:spcPts val="400"/>
              </a:spcBef>
              <a:spcAft>
                <a:spcPts val="600"/>
              </a:spcAft>
            </a:pPr>
            <a:r>
              <a:rPr lang="fr-CA" altLang="en-US" sz="2800" b="1" u="none" dirty="0"/>
              <a:t>Comment réfuter la présomption</a:t>
            </a:r>
          </a:p>
          <a:p>
            <a:pPr marL="985838" lvl="1" indent="-360363">
              <a:spcBef>
                <a:spcPts val="400"/>
              </a:spcBef>
              <a:spcAft>
                <a:spcPts val="300"/>
              </a:spcAft>
            </a:pPr>
            <a:r>
              <a:rPr lang="fr-CA" altLang="en-US" sz="2400" u="none" dirty="0"/>
              <a:t>Pour établir si la présomption a été réfutée, il faut adopter une </a:t>
            </a:r>
            <a:r>
              <a:rPr lang="fr-CA" altLang="en-US" sz="2400" b="1" u="none" dirty="0"/>
              <a:t>approche contextuelle </a:t>
            </a:r>
            <a:r>
              <a:rPr lang="fr-CA" altLang="en-US" sz="2400" u="none" dirty="0"/>
              <a:t>et</a:t>
            </a:r>
            <a:r>
              <a:rPr lang="fr-CA" altLang="en-US" sz="2400" b="1" u="none" dirty="0"/>
              <a:t> </a:t>
            </a:r>
            <a:r>
              <a:rPr lang="fr-CA" altLang="en-US" sz="2400" u="none" dirty="0"/>
              <a:t>examiner, entre autres, les facteurs suivants :</a:t>
            </a:r>
          </a:p>
          <a:p>
            <a:pPr marL="1792288" lvl="3" indent="-420688">
              <a:spcBef>
                <a:spcPts val="300"/>
              </a:spcBef>
              <a:buClr>
                <a:schemeClr val="tx1"/>
              </a:buClr>
              <a:buFontTx/>
              <a:buChar char="•"/>
            </a:pPr>
            <a:r>
              <a:rPr lang="fr-CA" altLang="en-US" sz="2400" u="none" dirty="0"/>
              <a:t>risque particulier allégué;</a:t>
            </a:r>
          </a:p>
          <a:p>
            <a:pPr marL="1792288" lvl="3" indent="-420688">
              <a:spcBef>
                <a:spcPts val="500"/>
              </a:spcBef>
              <a:buClr>
                <a:schemeClr val="tx1"/>
              </a:buClr>
              <a:buFontTx/>
              <a:buChar char="•"/>
            </a:pPr>
            <a:r>
              <a:rPr lang="fr-CA" altLang="en-US" sz="2400" u="none" dirty="0"/>
              <a:t>identité du persécuteur;</a:t>
            </a:r>
            <a:endParaRPr lang="fr-CA" altLang="en-US" sz="2400" dirty="0"/>
          </a:p>
          <a:p>
            <a:pPr marL="1792288" lvl="3" indent="-420688">
              <a:spcBef>
                <a:spcPts val="500"/>
              </a:spcBef>
              <a:buClr>
                <a:schemeClr val="tx1"/>
              </a:buClr>
              <a:buFontTx/>
              <a:buChar char="•"/>
            </a:pPr>
            <a:r>
              <a:rPr lang="fr-CA" altLang="ja-JP" sz="2400" u="none" dirty="0"/>
              <a:t>efforts déployés par le demandeur d’asile pour obtenir une protection;</a:t>
            </a:r>
          </a:p>
          <a:p>
            <a:pPr marL="1792288" lvl="3" indent="-420688">
              <a:spcBef>
                <a:spcPts val="500"/>
              </a:spcBef>
              <a:buClr>
                <a:schemeClr val="tx1"/>
              </a:buClr>
              <a:buFontTx/>
              <a:buChar char="•"/>
            </a:pPr>
            <a:r>
              <a:rPr lang="fr-CA" altLang="en-US" sz="2400" u="none" dirty="0"/>
              <a:t>réaction des autorités;</a:t>
            </a:r>
          </a:p>
          <a:p>
            <a:pPr marL="1792288" lvl="3" indent="-420688">
              <a:spcBef>
                <a:spcPts val="500"/>
              </a:spcBef>
              <a:buClr>
                <a:schemeClr val="tx1"/>
              </a:buClr>
              <a:buFontTx/>
              <a:buChar char="•"/>
            </a:pPr>
            <a:r>
              <a:rPr lang="fr-CA" altLang="en-US" sz="2400" u="none" dirty="0"/>
              <a:t>conditions dans le pays.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1"/>
          <p:cNvSpPr>
            <a:spLocks noGrp="1"/>
          </p:cNvSpPr>
          <p:nvPr>
            <p:ph type="sldNum" sz="quarter" idx="10"/>
            <p:custDataLst>
              <p:tags r:id="rId1"/>
            </p:custDataLst>
          </p:nvPr>
        </p:nvSpPr>
        <p:spPr>
          <a:noFill/>
          <a:ln>
            <a:miter lim="800000"/>
          </a:ln>
        </p:spPr>
        <p:txBody>
          <a:bodyPr/>
          <a:lstStyle/>
          <a:p>
            <a:fld id="{9AEF42CD-A666-4D8A-8E7E-BD2986EFAF1F}" type="slidenum">
              <a:rPr lang="fr-CA" altLang="en-US" smtClean="0"/>
              <a:pPr/>
              <a:t>28</a:t>
            </a:fld>
            <a:endParaRPr lang="fr-CA" altLang="en-US" dirty="0"/>
          </a:p>
        </p:txBody>
      </p:sp>
      <p:sp>
        <p:nvSpPr>
          <p:cNvPr id="59395"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405F6FD1-C4ED-4A4D-BE19-6A4442D59843}" type="slidenum">
              <a:rPr lang="fr-CA" altLang="en-US" sz="1000" smtClean="0"/>
              <a:pPr algn="r"/>
              <a:t>28</a:t>
            </a:fld>
            <a:endParaRPr lang="fr-CA" altLang="en-US" sz="1000" dirty="0"/>
          </a:p>
        </p:txBody>
      </p:sp>
      <p:sp>
        <p:nvSpPr>
          <p:cNvPr id="260098" name="Rectangle 2"/>
          <p:cNvSpPr>
            <a:spLocks noGrp="1" noChangeArrowheads="1"/>
          </p:cNvSpPr>
          <p:nvPr>
            <p:ph type="title" idx="4294967295"/>
            <p:custDataLst>
              <p:tags r:id="rId3"/>
            </p:custDataLst>
          </p:nvPr>
        </p:nvSpPr>
        <p:spPr>
          <a:xfrm>
            <a:off x="553045" y="1447800"/>
            <a:ext cx="8057555" cy="685056"/>
          </a:xfrm>
        </p:spPr>
        <p:txBody>
          <a:bodyPr/>
          <a:lstStyle/>
          <a:p>
            <a:pPr algn="ctr">
              <a:defRPr/>
            </a:pPr>
            <a:r>
              <a:rPr lang="fr-CA" altLang="en-US" sz="2800" u="none" dirty="0">
                <a:solidFill>
                  <a:srgbClr val="A39B6B"/>
                </a:solidFill>
                <a:effectLst>
                  <a:outerShdw blurRad="38100" dist="38100" dir="2700000" algn="tl">
                    <a:srgbClr val="000000"/>
                  </a:outerShdw>
                </a:effectLst>
              </a:rPr>
              <a:t>POSSIBILITÉ DE REFUGE INTÉRIEUR (PRI)</a:t>
            </a:r>
            <a:endParaRPr lang="fr-CA" altLang="en-US" sz="3200" dirty="0">
              <a:solidFill>
                <a:srgbClr val="A39B6B"/>
              </a:solidFill>
              <a:effectLst>
                <a:outerShdw blurRad="38100" dist="38100" dir="2700000" algn="tl">
                  <a:srgbClr val="000000"/>
                </a:outerShdw>
              </a:effectLst>
            </a:endParaRPr>
          </a:p>
        </p:txBody>
      </p:sp>
      <p:sp>
        <p:nvSpPr>
          <p:cNvPr id="59397" name="Rectangle 3"/>
          <p:cNvSpPr>
            <a:spLocks noGrp="1" noChangeArrowheads="1"/>
          </p:cNvSpPr>
          <p:nvPr>
            <p:ph type="body" idx="4294967295"/>
            <p:custDataLst>
              <p:tags r:id="rId4"/>
            </p:custDataLst>
          </p:nvPr>
        </p:nvSpPr>
        <p:spPr>
          <a:xfrm>
            <a:off x="553045" y="2132856"/>
            <a:ext cx="7855024" cy="4115543"/>
          </a:xfrm>
        </p:spPr>
        <p:txBody>
          <a:bodyPr/>
          <a:lstStyle/>
          <a:p>
            <a:pPr marL="495300" indent="-495300">
              <a:lnSpc>
                <a:spcPct val="80000"/>
              </a:lnSpc>
              <a:buFont typeface="Wingdings" pitchFamily="2" charset="2"/>
              <a:buNone/>
            </a:pPr>
            <a:endParaRPr lang="fr-CA" altLang="en-US" sz="900" dirty="0"/>
          </a:p>
          <a:p>
            <a:pPr marL="495300" indent="-495300">
              <a:lnSpc>
                <a:spcPct val="80000"/>
              </a:lnSpc>
              <a:spcBef>
                <a:spcPts val="0"/>
              </a:spcBef>
              <a:buFont typeface="Wingdings" pitchFamily="2" charset="2"/>
              <a:buNone/>
            </a:pPr>
            <a:r>
              <a:rPr lang="fr-CA" altLang="en-US" sz="3200" b="1" dirty="0"/>
              <a:t>    </a:t>
            </a:r>
            <a:r>
              <a:rPr lang="fr-CA" altLang="en-US" sz="2800" b="1" dirty="0"/>
              <a:t>Quand la question est-elle soulevée?</a:t>
            </a:r>
          </a:p>
          <a:p>
            <a:pPr marL="495300" indent="-495300">
              <a:lnSpc>
                <a:spcPct val="80000"/>
              </a:lnSpc>
              <a:buFont typeface="Wingdings" pitchFamily="2" charset="2"/>
              <a:buNone/>
            </a:pPr>
            <a:endParaRPr lang="fr-CA" altLang="en-US" sz="900" b="1" dirty="0"/>
          </a:p>
          <a:p>
            <a:pPr marL="495300" indent="-495300" algn="just">
              <a:spcAft>
                <a:spcPts val="1200"/>
              </a:spcAft>
            </a:pPr>
            <a:r>
              <a:rPr lang="fr-CA" altLang="fr-FR" sz="2200" dirty="0">
                <a:solidFill>
                  <a:srgbClr val="000000"/>
                </a:solidFill>
              </a:rPr>
              <a:t>Lorsque le revendicateur craint avec raison d’être persécuté dans son milieu, mais il peut vivre en sécurité ailleurs dans son pays</a:t>
            </a:r>
          </a:p>
          <a:p>
            <a:pPr marL="495300" indent="-495300" algn="just">
              <a:spcAft>
                <a:spcPct val="50000"/>
              </a:spcAft>
            </a:pPr>
            <a:r>
              <a:rPr lang="fr-CA" altLang="en-US" sz="2200" u="none" dirty="0"/>
              <a:t>Fait partie intégrante de la définition de réfugié au sens de la </a:t>
            </a:r>
            <a:r>
              <a:rPr lang="fr-CA" altLang="en-US" sz="2200" i="1" u="none" dirty="0"/>
              <a:t>Convention</a:t>
            </a:r>
            <a:r>
              <a:rPr lang="fr-CA" altLang="en-US" sz="2200" u="none" dirty="0"/>
              <a:t>, même si cela n’est pas prévu explicitement à l’article 96 de la LIPR ou l’Article premier de la </a:t>
            </a:r>
            <a:r>
              <a:rPr lang="fr-CA" altLang="en-US" sz="2200" i="1" u="none" dirty="0"/>
              <a:t>Convention</a:t>
            </a:r>
          </a:p>
          <a:p>
            <a:pPr marL="895350" lvl="1" indent="-495300" algn="just">
              <a:spcAft>
                <a:spcPct val="50000"/>
              </a:spcAft>
            </a:pPr>
            <a:r>
              <a:rPr lang="fr-FR" altLang="en-US" sz="2000" b="1" i="1" dirty="0">
                <a:solidFill>
                  <a:srgbClr val="C00000"/>
                </a:solidFill>
              </a:rPr>
              <a:t>Principes directeurs sur la protection internationale: « La possibilité de fuite ou de réinstallation interne » (23 juillet, 2003</a:t>
            </a:r>
            <a:r>
              <a:rPr lang="fr-FR" altLang="en-US" sz="1500" b="1" i="1" dirty="0">
                <a:solidFill>
                  <a:srgbClr val="C00000"/>
                </a:solidFill>
              </a:rPr>
              <a:t>)</a:t>
            </a:r>
          </a:p>
          <a:p>
            <a:pPr marL="495300" indent="-495300" algn="just">
              <a:spcAft>
                <a:spcPct val="50000"/>
              </a:spcAft>
            </a:pPr>
            <a:endParaRPr lang="fr-CA" altLang="en-US" sz="2400" i="1" u="non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1"/>
          <p:cNvSpPr>
            <a:spLocks noGrp="1"/>
          </p:cNvSpPr>
          <p:nvPr>
            <p:ph type="sldNum" sz="quarter" idx="10"/>
            <p:custDataLst>
              <p:tags r:id="rId1"/>
            </p:custDataLst>
          </p:nvPr>
        </p:nvSpPr>
        <p:spPr>
          <a:noFill/>
          <a:ln>
            <a:miter lim="800000"/>
          </a:ln>
        </p:spPr>
        <p:txBody>
          <a:bodyPr/>
          <a:lstStyle/>
          <a:p>
            <a:fld id="{0ADAB91D-9848-4754-99E6-FF262F97B6BC}" type="slidenum">
              <a:rPr lang="fr-CA" altLang="en-US" smtClean="0"/>
              <a:pPr/>
              <a:t>29</a:t>
            </a:fld>
            <a:endParaRPr lang="fr-CA" altLang="en-US" dirty="0"/>
          </a:p>
        </p:txBody>
      </p:sp>
      <p:sp>
        <p:nvSpPr>
          <p:cNvPr id="60419"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2CD01241-EC78-456E-9561-777BC07E5BC9}" type="slidenum">
              <a:rPr lang="fr-CA" altLang="en-US" sz="1000" smtClean="0"/>
              <a:pPr algn="r"/>
              <a:t>29</a:t>
            </a:fld>
            <a:endParaRPr lang="fr-CA" altLang="en-US" sz="1000" dirty="0"/>
          </a:p>
        </p:txBody>
      </p:sp>
      <p:sp>
        <p:nvSpPr>
          <p:cNvPr id="260098" name="Rectangle 2"/>
          <p:cNvSpPr>
            <a:spLocks noGrp="1" noChangeArrowheads="1"/>
          </p:cNvSpPr>
          <p:nvPr>
            <p:ph type="title" idx="4294967295"/>
            <p:custDataLst>
              <p:tags r:id="rId3"/>
            </p:custDataLst>
          </p:nvPr>
        </p:nvSpPr>
        <p:spPr>
          <a:xfrm>
            <a:off x="1219200" y="1295001"/>
            <a:ext cx="7391400" cy="685800"/>
          </a:xfrm>
        </p:spPr>
        <p:txBody>
          <a:bodyPr/>
          <a:lstStyle/>
          <a:p>
            <a:pPr algn="ctr">
              <a:defRPr/>
            </a:pPr>
            <a:r>
              <a:rPr lang="fr-CA" altLang="en-US" sz="3200" dirty="0">
                <a:solidFill>
                  <a:srgbClr val="A39B6B"/>
                </a:solidFill>
                <a:effectLst>
                  <a:outerShdw blurRad="38100" dist="38100" dir="2700000" algn="tl">
                    <a:srgbClr val="000000"/>
                  </a:outerShdw>
                </a:effectLst>
              </a:rPr>
              <a:t>CRITÈRE RELATIF À LA PRI</a:t>
            </a:r>
          </a:p>
        </p:txBody>
      </p:sp>
      <p:sp>
        <p:nvSpPr>
          <p:cNvPr id="60421" name="Rectangle 3"/>
          <p:cNvSpPr>
            <a:spLocks noGrp="1" noChangeArrowheads="1"/>
          </p:cNvSpPr>
          <p:nvPr>
            <p:ph type="body" idx="4294967295"/>
            <p:custDataLst>
              <p:tags r:id="rId4"/>
            </p:custDataLst>
          </p:nvPr>
        </p:nvSpPr>
        <p:spPr>
          <a:xfrm>
            <a:off x="251520" y="1988840"/>
            <a:ext cx="8424936" cy="4393468"/>
          </a:xfrm>
        </p:spPr>
        <p:txBody>
          <a:bodyPr/>
          <a:lstStyle/>
          <a:p>
            <a:pPr marL="571500" indent="-571500">
              <a:lnSpc>
                <a:spcPct val="90000"/>
              </a:lnSpc>
            </a:pPr>
            <a:endParaRPr lang="fr-CA" altLang="en-US" sz="200" dirty="0"/>
          </a:p>
          <a:p>
            <a:pPr marL="571500" indent="-571500">
              <a:lnSpc>
                <a:spcPct val="90000"/>
              </a:lnSpc>
              <a:spcAft>
                <a:spcPct val="50000"/>
              </a:spcAft>
            </a:pPr>
            <a:r>
              <a:rPr lang="fr-CA" altLang="en-US" sz="2800" b="1" u="none" dirty="0"/>
              <a:t>Critère à deux volets</a:t>
            </a:r>
            <a:r>
              <a:rPr lang="fr-CA" altLang="en-US" sz="2800" b="1" dirty="0"/>
              <a:t> </a:t>
            </a:r>
            <a:endParaRPr lang="fr-CA" altLang="en-US" sz="2800" dirty="0"/>
          </a:p>
          <a:p>
            <a:pPr marL="914400" lvl="1" indent="-457200">
              <a:lnSpc>
                <a:spcPct val="90000"/>
              </a:lnSpc>
              <a:spcAft>
                <a:spcPct val="30000"/>
              </a:spcAft>
              <a:buClrTx/>
              <a:buFont typeface="+mj-lt"/>
              <a:buAutoNum type="arabicPeriod"/>
            </a:pPr>
            <a:r>
              <a:rPr lang="fr-CA" altLang="en-US" sz="2400" u="none" dirty="0"/>
              <a:t>Il n’y a </a:t>
            </a:r>
            <a:r>
              <a:rPr lang="fr-CA" altLang="en-US" sz="2400" b="1" u="none" dirty="0"/>
              <a:t>pas de possibilité sérieuse de persécution </a:t>
            </a:r>
            <a:r>
              <a:rPr lang="fr-CA" altLang="en-US" sz="2400" u="none" dirty="0"/>
              <a:t>dans la partie du pays où il y a une PRI </a:t>
            </a:r>
          </a:p>
          <a:p>
            <a:pPr marL="914400" lvl="1" indent="-457200">
              <a:lnSpc>
                <a:spcPct val="90000"/>
              </a:lnSpc>
              <a:spcAft>
                <a:spcPts val="600"/>
              </a:spcAft>
              <a:buClrTx/>
              <a:buFont typeface="+mj-lt"/>
              <a:buAutoNum type="arabicPeriod"/>
            </a:pPr>
            <a:r>
              <a:rPr lang="fr-CA" altLang="en-US" sz="2400" u="none" dirty="0"/>
              <a:t>Caractère </a:t>
            </a:r>
            <a:r>
              <a:rPr lang="fr-CA" altLang="en-US" sz="2400" b="1" u="none" dirty="0"/>
              <a:t>raisonnable</a:t>
            </a:r>
            <a:r>
              <a:rPr lang="fr-CA" altLang="en-US" sz="2400" u="none" dirty="0"/>
              <a:t>, compte tenu de toutes les circonstances</a:t>
            </a:r>
          </a:p>
          <a:p>
            <a:pPr marL="1371600" lvl="2" indent="-457200" algn="just">
              <a:spcBef>
                <a:spcPts val="400"/>
              </a:spcBef>
              <a:buClr>
                <a:srgbClr val="FF0000"/>
              </a:buClr>
            </a:pPr>
            <a:r>
              <a:rPr lang="fr-CA" altLang="en-US" u="none" dirty="0"/>
              <a:t>Les conditions dans la partie du pays où il existe une PRI sont telles que, compte tenu de toutes les circonstances, dont celles lui étant particulières, il ne serait pas objectivement déraisonnable (ni trop sévère) pour le demandeur d’asile de s’y réfugier</a:t>
            </a:r>
            <a:r>
              <a:rPr lang="fr-CA" altLang="en-US" dirty="0"/>
              <a:t> </a:t>
            </a:r>
          </a:p>
          <a:p>
            <a:pPr marL="971550" lvl="1" indent="-514350">
              <a:lnSpc>
                <a:spcPct val="90000"/>
              </a:lnSpc>
              <a:buFont typeface="Wingdings" pitchFamily="2" charset="2"/>
              <a:buNone/>
            </a:pPr>
            <a:endParaRPr lang="fr-CA" altLang="en-US" sz="2400" i="1" dirty="0"/>
          </a:p>
          <a:p>
            <a:pPr marL="971550" lvl="1" indent="-514350">
              <a:lnSpc>
                <a:spcPct val="90000"/>
              </a:lnSpc>
              <a:buFont typeface="Wingdings" pitchFamily="2" charset="2"/>
              <a:buNone/>
            </a:pPr>
            <a:endParaRPr lang="fr-CA" altLang="en-US" sz="2400" u="non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custDataLst>
              <p:tags r:id="rId1"/>
            </p:custDataLst>
          </p:nvPr>
        </p:nvSpPr>
        <p:spPr>
          <a:noFill/>
          <a:ln>
            <a:miter lim="800000"/>
          </a:ln>
        </p:spPr>
        <p:txBody>
          <a:bodyPr/>
          <a:lstStyle/>
          <a:p>
            <a:fld id="{5E2B4486-1195-4F2D-BFCA-10A339ABCB59}" type="slidenum">
              <a:rPr lang="fr-CA" altLang="en-US" smtClean="0"/>
              <a:pPr/>
              <a:t>3</a:t>
            </a:fld>
            <a:endParaRPr lang="fr-CA" altLang="en-US" dirty="0"/>
          </a:p>
        </p:txBody>
      </p:sp>
      <p:sp>
        <p:nvSpPr>
          <p:cNvPr id="226306" name="Rectangle 2"/>
          <p:cNvSpPr>
            <a:spLocks noGrp="1" noChangeArrowheads="1"/>
          </p:cNvSpPr>
          <p:nvPr>
            <p:ph type="title"/>
            <p:custDataLst>
              <p:tags r:id="rId2"/>
            </p:custDataLst>
          </p:nvPr>
        </p:nvSpPr>
        <p:spPr>
          <a:xfrm>
            <a:off x="395288" y="1484313"/>
            <a:ext cx="8183562" cy="1143000"/>
          </a:xfrm>
        </p:spPr>
        <p:txBody>
          <a:bodyPr/>
          <a:lstStyle/>
          <a:p>
            <a:pPr>
              <a:spcAft>
                <a:spcPct val="50000"/>
              </a:spcAft>
              <a:defRPr/>
            </a:pPr>
            <a:br>
              <a:rPr lang="fr-CA" sz="2800" dirty="0">
                <a:solidFill>
                  <a:schemeClr val="accent2"/>
                </a:solidFill>
                <a:effectLst>
                  <a:outerShdw blurRad="38100" dist="38100" dir="2700000" algn="tl">
                    <a:srgbClr val="000000"/>
                  </a:outerShdw>
                </a:effectLst>
              </a:rPr>
            </a:br>
            <a:endParaRPr lang="fr-CA" sz="2800" dirty="0">
              <a:solidFill>
                <a:srgbClr val="6666FF"/>
              </a:solidFill>
              <a:effectLst>
                <a:outerShdw blurRad="38100" dist="38100" dir="2700000" algn="tl">
                  <a:srgbClr val="000000"/>
                </a:outerShdw>
              </a:effectLst>
            </a:endParaRPr>
          </a:p>
        </p:txBody>
      </p:sp>
      <p:sp>
        <p:nvSpPr>
          <p:cNvPr id="226307" name="Rectangle 3"/>
          <p:cNvSpPr>
            <a:spLocks noGrp="1" noChangeArrowheads="1"/>
          </p:cNvSpPr>
          <p:nvPr>
            <p:ph type="body" idx="1"/>
            <p:custDataLst>
              <p:tags r:id="rId3"/>
            </p:custDataLst>
          </p:nvPr>
        </p:nvSpPr>
        <p:spPr>
          <a:xfrm>
            <a:off x="827584" y="2565400"/>
            <a:ext cx="7632848" cy="3683000"/>
          </a:xfrm>
        </p:spPr>
        <p:txBody>
          <a:bodyPr/>
          <a:lstStyle/>
          <a:p>
            <a:pPr>
              <a:buFont typeface="Wingdings" charset="0"/>
              <a:buNone/>
              <a:defRPr/>
            </a:pPr>
            <a:r>
              <a:rPr lang="fr-CA" sz="2400" u="none" dirty="0">
                <a:solidFill>
                  <a:schemeClr val="accent2"/>
                </a:solidFill>
                <a:effectLst>
                  <a:outerShdw blurRad="38100" dist="38100" dir="2700000" algn="tl">
                    <a:srgbClr val="000000"/>
                  </a:outerShdw>
                </a:effectLst>
              </a:rPr>
              <a:t>POUR LES RESSORTISSANTS / CITOYENS</a:t>
            </a:r>
          </a:p>
          <a:p>
            <a:pPr>
              <a:buFont typeface="Wingdings" charset="0"/>
              <a:buNone/>
              <a:defRPr/>
            </a:pPr>
            <a:endParaRPr lang="fr-CA" sz="2400" b="1" dirty="0">
              <a:solidFill>
                <a:schemeClr val="accent2"/>
              </a:solidFill>
            </a:endParaRPr>
          </a:p>
          <a:p>
            <a:pPr>
              <a:spcAft>
                <a:spcPct val="50000"/>
              </a:spcAft>
              <a:buClr>
                <a:schemeClr val="tx1"/>
              </a:buClr>
              <a:buFont typeface="Wingdings" charset="0"/>
              <a:buChar char="Ø"/>
              <a:defRPr/>
            </a:pPr>
            <a:r>
              <a:rPr lang="fr-CA" sz="2400" b="1" u="none" dirty="0"/>
              <a:t>PAYS DE NATIONALITÉ</a:t>
            </a:r>
          </a:p>
          <a:p>
            <a:pPr lvl="1">
              <a:spcAft>
                <a:spcPct val="30000"/>
              </a:spcAft>
              <a:buFont typeface="Wingdings" charset="0"/>
              <a:buChar char="§"/>
              <a:defRPr/>
            </a:pPr>
            <a:r>
              <a:rPr lang="fr-CA" sz="2400" u="none" dirty="0"/>
              <a:t>Le bien-fondé de la demande d’asile doit être établi à l’égard de </a:t>
            </a:r>
            <a:r>
              <a:rPr lang="fr-CA" sz="2400" u="sng" dirty="0"/>
              <a:t>chaque</a:t>
            </a:r>
            <a:r>
              <a:rPr lang="fr-CA" sz="2400" u="none" dirty="0"/>
              <a:t> pays de nationalité</a:t>
            </a:r>
          </a:p>
          <a:p>
            <a:pPr lvl="1">
              <a:buFont typeface="Wingdings" charset="0"/>
              <a:buChar char="§"/>
              <a:defRPr/>
            </a:pPr>
            <a:r>
              <a:rPr lang="fr-CA" sz="2400" u="none" dirty="0"/>
              <a:t>Nationalité s’entend au sens de citoyenneté (dans ce contexte)</a:t>
            </a:r>
          </a:p>
        </p:txBody>
      </p:sp>
      <p:sp>
        <p:nvSpPr>
          <p:cNvPr id="226310" name="Rectangle 6"/>
          <p:cNvSpPr>
            <a:spLocks noChangeArrowheads="1"/>
          </p:cNvSpPr>
          <p:nvPr>
            <p:custDataLst>
              <p:tags r:id="rId4"/>
            </p:custDataLst>
          </p:nvPr>
        </p:nvSpPr>
        <p:spPr>
          <a:xfrm>
            <a:off x="1039495" y="1484313"/>
            <a:ext cx="699198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fr-CA" altLang="en-US" sz="3200" b="1" u="none" dirty="0">
                <a:solidFill>
                  <a:srgbClr val="A39B6B"/>
                </a:solidFill>
                <a:effectLst>
                  <a:outerShdw blurRad="38100" dist="38100" dir="2700000" algn="tl">
                    <a:srgbClr val="000000"/>
                  </a:outerShdw>
                </a:effectLst>
              </a:rPr>
              <a:t>PAYS DE RÉFÉRENCE</a:t>
            </a:r>
            <a:br>
              <a:rPr lang="fr-CA" altLang="en-US" sz="2800" b="1" dirty="0">
                <a:solidFill>
                  <a:srgbClr val="C7D19E"/>
                </a:solidFill>
                <a:effectLst>
                  <a:outerShdw blurRad="38100" dist="38100" dir="2700000" algn="tl">
                    <a:srgbClr val="000000"/>
                  </a:outerShdw>
                </a:effectLst>
              </a:rPr>
            </a:br>
            <a:endParaRPr lang="fr-CA" altLang="en-US" sz="2800" b="1" dirty="0">
              <a:solidFill>
                <a:srgbClr val="C7D19E"/>
              </a:solidFill>
              <a:effectLst>
                <a:outerShdw blurRad="38100" dist="38100" dir="2700000" algn="tl">
                  <a:srgbClr val="000000"/>
                </a:outerShdw>
              </a:effectLs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1"/>
          <p:cNvSpPr>
            <a:spLocks noGrp="1"/>
          </p:cNvSpPr>
          <p:nvPr>
            <p:ph type="sldNum" sz="quarter" idx="10"/>
            <p:custDataLst>
              <p:tags r:id="rId1"/>
            </p:custDataLst>
          </p:nvPr>
        </p:nvSpPr>
        <p:spPr>
          <a:noFill/>
          <a:ln>
            <a:miter lim="800000"/>
          </a:ln>
        </p:spPr>
        <p:txBody>
          <a:bodyPr/>
          <a:lstStyle/>
          <a:p>
            <a:fld id="{B0ACF805-22DC-4C6F-8791-E171911A5ED2}" type="slidenum">
              <a:rPr lang="fr-CA" altLang="en-US" smtClean="0"/>
              <a:pPr/>
              <a:t>30</a:t>
            </a:fld>
            <a:endParaRPr lang="fr-CA" altLang="en-US" dirty="0"/>
          </a:p>
        </p:txBody>
      </p:sp>
      <p:sp>
        <p:nvSpPr>
          <p:cNvPr id="61443"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A63B59B5-16E3-4E1D-9A72-AEF532934636}" type="slidenum">
              <a:rPr lang="fr-CA" altLang="en-US" sz="1000" smtClean="0"/>
              <a:pPr algn="r"/>
              <a:t>30</a:t>
            </a:fld>
            <a:endParaRPr lang="fr-CA" altLang="en-US" sz="1000" dirty="0"/>
          </a:p>
        </p:txBody>
      </p:sp>
      <p:sp>
        <p:nvSpPr>
          <p:cNvPr id="263170" name="Rectangle 2"/>
          <p:cNvSpPr>
            <a:spLocks noGrp="1" noChangeArrowheads="1"/>
          </p:cNvSpPr>
          <p:nvPr>
            <p:ph type="title" idx="4294967295"/>
            <p:custDataLst>
              <p:tags r:id="rId3"/>
            </p:custDataLst>
          </p:nvPr>
        </p:nvSpPr>
        <p:spPr>
          <a:xfrm>
            <a:off x="539750" y="1196974"/>
            <a:ext cx="8070850" cy="1119777"/>
          </a:xfrm>
        </p:spPr>
        <p:txBody>
          <a:bodyPr/>
          <a:lstStyle/>
          <a:p>
            <a:pPr algn="ctr">
              <a:defRPr/>
            </a:pPr>
            <a:r>
              <a:rPr lang="fr-CA" altLang="en-US" sz="3200" dirty="0">
                <a:solidFill>
                  <a:srgbClr val="A39B6B"/>
                </a:solidFill>
                <a:effectLst>
                  <a:outerShdw blurRad="38100" dist="38100" dir="2700000" algn="tl">
                    <a:srgbClr val="000000"/>
                  </a:outerShdw>
                </a:effectLst>
              </a:rPr>
              <a:t>CRITÈRE RELATIF À LA PRI     FACTEURS À EXAMINER</a:t>
            </a:r>
            <a:br>
              <a:rPr lang="fr-CA" altLang="en-US" sz="2800" dirty="0">
                <a:solidFill>
                  <a:srgbClr val="A39B6B"/>
                </a:solidFill>
                <a:effectLst>
                  <a:outerShdw blurRad="38100" dist="38100" dir="2700000" algn="tl">
                    <a:srgbClr val="000000"/>
                  </a:outerShdw>
                </a:effectLst>
              </a:rPr>
            </a:br>
            <a:endParaRPr lang="fr-CA" altLang="en-US" sz="2000" dirty="0">
              <a:solidFill>
                <a:srgbClr val="A39B6B"/>
              </a:solidFill>
              <a:effectLst>
                <a:outerShdw blurRad="38100" dist="38100" dir="2700000" algn="tl">
                  <a:srgbClr val="000000"/>
                </a:outerShdw>
              </a:effectLst>
            </a:endParaRPr>
          </a:p>
        </p:txBody>
      </p:sp>
      <p:sp>
        <p:nvSpPr>
          <p:cNvPr id="61445" name="Rectangle 3"/>
          <p:cNvSpPr>
            <a:spLocks noGrp="1" noChangeArrowheads="1"/>
          </p:cNvSpPr>
          <p:nvPr>
            <p:ph type="body" idx="4294967295"/>
            <p:custDataLst>
              <p:tags r:id="rId4"/>
            </p:custDataLst>
          </p:nvPr>
        </p:nvSpPr>
        <p:spPr>
          <a:xfrm>
            <a:off x="683568" y="2420888"/>
            <a:ext cx="7632848" cy="4056112"/>
          </a:xfrm>
        </p:spPr>
        <p:txBody>
          <a:bodyPr/>
          <a:lstStyle/>
          <a:p>
            <a:pPr>
              <a:lnSpc>
                <a:spcPct val="80000"/>
              </a:lnSpc>
              <a:buFont typeface="Wingdings" pitchFamily="2" charset="2"/>
              <a:buNone/>
            </a:pPr>
            <a:r>
              <a:rPr lang="fr-CA" altLang="en-US" sz="2400" b="1" u="none" dirty="0"/>
              <a:t>PREMIER VOLET – Risque de persécution</a:t>
            </a:r>
          </a:p>
          <a:p>
            <a:pPr>
              <a:lnSpc>
                <a:spcPct val="80000"/>
              </a:lnSpc>
              <a:buFont typeface="Wingdings" pitchFamily="2" charset="2"/>
              <a:buNone/>
            </a:pPr>
            <a:endParaRPr lang="fr-CA" altLang="en-US" sz="600" b="1" dirty="0"/>
          </a:p>
          <a:p>
            <a:pPr>
              <a:spcBef>
                <a:spcPts val="200"/>
              </a:spcBef>
            </a:pPr>
            <a:r>
              <a:rPr lang="fr-CA" altLang="en-US" sz="2300" u="none" dirty="0"/>
              <a:t>Agent de persécution</a:t>
            </a:r>
          </a:p>
          <a:p>
            <a:pPr lvl="1" algn="just">
              <a:spcBef>
                <a:spcPts val="200"/>
              </a:spcBef>
              <a:buClr>
                <a:srgbClr val="A50021"/>
              </a:buClr>
            </a:pPr>
            <a:r>
              <a:rPr lang="fr-CA" altLang="en-US" sz="2300" u="none" dirty="0"/>
              <a:t>intérêt et motivation à poursuivre le demandeur d’asile dans la région où il y a une PRI</a:t>
            </a:r>
          </a:p>
          <a:p>
            <a:pPr lvl="1">
              <a:spcBef>
                <a:spcPts val="200"/>
              </a:spcBef>
              <a:buClr>
                <a:srgbClr val="A50021"/>
              </a:buClr>
            </a:pPr>
            <a:r>
              <a:rPr lang="fr-CA" altLang="en-US" sz="2300" u="none" dirty="0"/>
              <a:t>capacité de retrouver le demandeur d’asile</a:t>
            </a:r>
          </a:p>
          <a:p>
            <a:pPr>
              <a:buFont typeface="Wingdings" pitchFamily="2" charset="2"/>
              <a:buNone/>
            </a:pPr>
            <a:endParaRPr lang="fr-CA" altLang="en-US" sz="800" dirty="0"/>
          </a:p>
          <a:p>
            <a:pPr>
              <a:spcBef>
                <a:spcPts val="200"/>
              </a:spcBef>
            </a:pPr>
            <a:r>
              <a:rPr lang="fr-CA" altLang="en-US" sz="2300" dirty="0"/>
              <a:t>É</a:t>
            </a:r>
            <a:r>
              <a:rPr lang="fr-CA" altLang="en-US" sz="2300" u="none" dirty="0"/>
              <a:t>léments à prendre en considération</a:t>
            </a:r>
          </a:p>
          <a:p>
            <a:pPr lvl="1" algn="just">
              <a:spcBef>
                <a:spcPts val="200"/>
              </a:spcBef>
              <a:buClr>
                <a:srgbClr val="A50021"/>
              </a:buClr>
            </a:pPr>
            <a:r>
              <a:rPr lang="fr-CA" altLang="ja-JP" sz="2300" dirty="0"/>
              <a:t>c</a:t>
            </a:r>
            <a:r>
              <a:rPr lang="fr-CA" altLang="ja-JP" sz="2300" u="none" dirty="0"/>
              <a:t>irconstances personnelles du demandeur d’asile</a:t>
            </a:r>
          </a:p>
          <a:p>
            <a:pPr lvl="1" algn="just">
              <a:spcBef>
                <a:spcPts val="200"/>
              </a:spcBef>
              <a:buClr>
                <a:srgbClr val="A50021"/>
              </a:buClr>
            </a:pPr>
            <a:r>
              <a:rPr lang="fr-CA" altLang="fr-FR" sz="2300" dirty="0">
                <a:solidFill>
                  <a:srgbClr val="000000"/>
                </a:solidFill>
              </a:rPr>
              <a:t>circonstances propres aux personnes dans la région offrant la PRI dont la situation est similaire à celle du demandeur d’asile</a:t>
            </a:r>
            <a:endParaRPr lang="fr-CA" altLang="en-US" sz="2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1"/>
          <p:cNvSpPr>
            <a:spLocks noGrp="1"/>
          </p:cNvSpPr>
          <p:nvPr>
            <p:ph type="sldNum" sz="quarter" idx="10"/>
            <p:custDataLst>
              <p:tags r:id="rId1"/>
            </p:custDataLst>
          </p:nvPr>
        </p:nvSpPr>
        <p:spPr>
          <a:noFill/>
          <a:ln>
            <a:miter lim="800000"/>
          </a:ln>
        </p:spPr>
        <p:txBody>
          <a:bodyPr/>
          <a:lstStyle/>
          <a:p>
            <a:fld id="{6FD13374-AB83-47F2-BFDD-36B706362BEC}" type="slidenum">
              <a:rPr lang="fr-CA" altLang="en-US" smtClean="0"/>
              <a:pPr/>
              <a:t>31</a:t>
            </a:fld>
            <a:endParaRPr lang="fr-CA" altLang="en-US" dirty="0"/>
          </a:p>
        </p:txBody>
      </p:sp>
      <p:sp>
        <p:nvSpPr>
          <p:cNvPr id="62467"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41FCB061-0261-48CD-83DF-67B1A7B6D1A4}" type="slidenum">
              <a:rPr lang="fr-CA" altLang="en-US" sz="1000" smtClean="0"/>
              <a:pPr algn="r"/>
              <a:t>31</a:t>
            </a:fld>
            <a:endParaRPr lang="fr-CA" altLang="en-US" sz="1000" dirty="0"/>
          </a:p>
        </p:txBody>
      </p:sp>
      <p:sp>
        <p:nvSpPr>
          <p:cNvPr id="263170" name="Rectangle 2"/>
          <p:cNvSpPr>
            <a:spLocks noGrp="1" noChangeArrowheads="1"/>
          </p:cNvSpPr>
          <p:nvPr>
            <p:ph type="title" idx="4294967295"/>
            <p:custDataLst>
              <p:tags r:id="rId3"/>
            </p:custDataLst>
          </p:nvPr>
        </p:nvSpPr>
        <p:spPr>
          <a:xfrm>
            <a:off x="468313" y="1340768"/>
            <a:ext cx="8142287" cy="791865"/>
          </a:xfrm>
        </p:spPr>
        <p:txBody>
          <a:bodyPr/>
          <a:lstStyle/>
          <a:p>
            <a:pPr algn="ctr">
              <a:defRPr/>
            </a:pPr>
            <a:r>
              <a:rPr lang="fr-CA" sz="3200" dirty="0">
                <a:solidFill>
                  <a:srgbClr val="A39B6B"/>
                </a:solidFill>
                <a:effectLst>
                  <a:outerShdw blurRad="38100" dist="38100" dir="2700000" algn="tl">
                    <a:srgbClr val="000000"/>
                  </a:outerShdw>
                </a:effectLst>
              </a:rPr>
              <a:t>CRITÈRE RELATIF À LA PRI </a:t>
            </a:r>
            <a:br>
              <a:rPr lang="fr-CA" sz="2800" dirty="0">
                <a:solidFill>
                  <a:srgbClr val="A39B6B"/>
                </a:solidFill>
                <a:effectLst>
                  <a:outerShdw blurRad="38100" dist="38100" dir="2700000" algn="tl">
                    <a:srgbClr val="000000"/>
                  </a:outerShdw>
                </a:effectLst>
              </a:rPr>
            </a:br>
            <a:endParaRPr lang="fr-CA" sz="2000" dirty="0">
              <a:solidFill>
                <a:srgbClr val="A39B6B"/>
              </a:solidFill>
              <a:effectLst>
                <a:outerShdw blurRad="38100" dist="38100" dir="2700000" algn="tl">
                  <a:srgbClr val="000000"/>
                </a:outerShdw>
              </a:effectLst>
            </a:endParaRPr>
          </a:p>
        </p:txBody>
      </p:sp>
      <p:sp>
        <p:nvSpPr>
          <p:cNvPr id="62469" name="Rectangle 3"/>
          <p:cNvSpPr>
            <a:spLocks noGrp="1" noChangeArrowheads="1"/>
          </p:cNvSpPr>
          <p:nvPr>
            <p:ph type="body" idx="4294967295"/>
            <p:custDataLst>
              <p:tags r:id="rId4"/>
            </p:custDataLst>
          </p:nvPr>
        </p:nvSpPr>
        <p:spPr>
          <a:xfrm>
            <a:off x="552507" y="2132633"/>
            <a:ext cx="8070850" cy="4115767"/>
          </a:xfrm>
        </p:spPr>
        <p:txBody>
          <a:bodyPr/>
          <a:lstStyle/>
          <a:p>
            <a:pPr>
              <a:lnSpc>
                <a:spcPct val="80000"/>
              </a:lnSpc>
              <a:spcBef>
                <a:spcPts val="600"/>
              </a:spcBef>
              <a:spcAft>
                <a:spcPts val="600"/>
              </a:spcAft>
              <a:buFont typeface="Wingdings" pitchFamily="2" charset="2"/>
              <a:buNone/>
            </a:pPr>
            <a:r>
              <a:rPr lang="fr-CA" altLang="en-US" sz="2600" b="1" u="none" dirty="0"/>
              <a:t>SECOND VOLET – Caractère raisonnable</a:t>
            </a:r>
          </a:p>
          <a:p>
            <a:pPr>
              <a:spcBef>
                <a:spcPts val="600"/>
              </a:spcBef>
              <a:spcAft>
                <a:spcPts val="600"/>
              </a:spcAft>
            </a:pPr>
            <a:r>
              <a:rPr lang="fr-CA" altLang="en-US" sz="2400" u="none" dirty="0"/>
              <a:t>Critère objectif – seuil très élevé</a:t>
            </a:r>
          </a:p>
          <a:p>
            <a:pPr>
              <a:spcBef>
                <a:spcPts val="600"/>
              </a:spcBef>
              <a:spcAft>
                <a:spcPts val="600"/>
              </a:spcAft>
            </a:pPr>
            <a:r>
              <a:rPr lang="fr-CA" altLang="en-US" sz="2400" u="none" dirty="0"/>
              <a:t>PRI est déraisonnable si les conditions dans la région </a:t>
            </a:r>
            <a:r>
              <a:rPr lang="fr-CA" altLang="en-US" sz="2400" dirty="0"/>
              <a:t>PRI </a:t>
            </a:r>
            <a:r>
              <a:rPr lang="fr-CA" altLang="en-US" sz="2400" u="none" dirty="0"/>
              <a:t>mettent en péril la vie ou la sécurité du revendicateur</a:t>
            </a:r>
          </a:p>
          <a:p>
            <a:pPr>
              <a:spcBef>
                <a:spcPts val="600"/>
              </a:spcBef>
              <a:spcAft>
                <a:spcPts val="600"/>
              </a:spcAft>
            </a:pPr>
            <a:r>
              <a:rPr lang="fr-FR" altLang="en-US" sz="2400" dirty="0"/>
              <a:t>Situation personnelle du revendicateur (famille, âge, sexe, conditions médicales, etc.)</a:t>
            </a:r>
          </a:p>
          <a:p>
            <a:pPr>
              <a:spcBef>
                <a:spcPts val="600"/>
              </a:spcBef>
              <a:spcAft>
                <a:spcPts val="600"/>
              </a:spcAft>
            </a:pPr>
            <a:r>
              <a:rPr lang="fr-FR" altLang="en-US" sz="2400" dirty="0"/>
              <a:t>Conditions dans la région offrant la PRI</a:t>
            </a:r>
          </a:p>
          <a:p>
            <a:pPr>
              <a:spcBef>
                <a:spcPts val="600"/>
              </a:spcBef>
              <a:spcAft>
                <a:spcPts val="600"/>
              </a:spcAft>
            </a:pPr>
            <a:r>
              <a:rPr lang="fr-FR" altLang="en-US" sz="2400" dirty="0"/>
              <a:t>Capacité de se rendre dans la région offrant la PRI</a:t>
            </a:r>
          </a:p>
          <a:p>
            <a:endParaRPr lang="fr-CA" altLang="en-US" sz="2600" dirty="0"/>
          </a:p>
          <a:p>
            <a:pPr>
              <a:lnSpc>
                <a:spcPct val="80000"/>
              </a:lnSpc>
              <a:buFont typeface="Wingdings" pitchFamily="2" charset="2"/>
              <a:buNone/>
            </a:pPr>
            <a:r>
              <a:rPr lang="fr-CA" altLang="en-US" sz="2600" dirty="0"/>
              <a:t> </a:t>
            </a:r>
          </a:p>
          <a:p>
            <a:pPr>
              <a:lnSpc>
                <a:spcPct val="80000"/>
              </a:lnSpc>
              <a:buFont typeface="Wingdings" pitchFamily="2" charset="2"/>
              <a:buNone/>
            </a:pPr>
            <a:r>
              <a:rPr lang="fr-CA" altLang="en-US" sz="2800" dirty="0"/>
              <a:t>   </a:t>
            </a:r>
            <a:endParaRPr lang="fr-CA" altLang="en-US" sz="2400" u="none"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1"/>
          <p:cNvSpPr>
            <a:spLocks noGrp="1"/>
          </p:cNvSpPr>
          <p:nvPr>
            <p:ph type="sldNum" sz="quarter" idx="10"/>
            <p:custDataLst>
              <p:tags r:id="rId1"/>
            </p:custDataLst>
          </p:nvPr>
        </p:nvSpPr>
        <p:spPr>
          <a:noFill/>
          <a:ln>
            <a:miter lim="800000"/>
          </a:ln>
        </p:spPr>
        <p:txBody>
          <a:bodyPr/>
          <a:lstStyle/>
          <a:p>
            <a:fld id="{C9E7B990-F2B6-4DEB-AD08-320C776A73F7}" type="slidenum">
              <a:rPr lang="fr-CA" altLang="en-US" smtClean="0"/>
              <a:pPr/>
              <a:t>32</a:t>
            </a:fld>
            <a:endParaRPr lang="fr-CA" altLang="en-US" dirty="0"/>
          </a:p>
        </p:txBody>
      </p:sp>
      <p:sp>
        <p:nvSpPr>
          <p:cNvPr id="63491"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D005E7A1-8B9F-45C1-8E93-37675079583D}" type="slidenum">
              <a:rPr lang="fr-CA" altLang="en-US" sz="1000" smtClean="0"/>
              <a:pPr algn="r"/>
              <a:t>32</a:t>
            </a:fld>
            <a:endParaRPr lang="fr-CA" altLang="en-US" sz="1000" dirty="0"/>
          </a:p>
        </p:txBody>
      </p:sp>
      <p:sp>
        <p:nvSpPr>
          <p:cNvPr id="600067" name="Rectangle 3"/>
          <p:cNvSpPr>
            <a:spLocks noGrp="1" noChangeArrowheads="1"/>
          </p:cNvSpPr>
          <p:nvPr>
            <p:ph type="body" idx="4294967295"/>
            <p:custDataLst>
              <p:tags r:id="rId3"/>
            </p:custDataLst>
          </p:nvPr>
        </p:nvSpPr>
        <p:spPr>
          <a:xfrm>
            <a:off x="611188" y="1341438"/>
            <a:ext cx="8137276" cy="5111750"/>
          </a:xfrm>
        </p:spPr>
        <p:txBody>
          <a:bodyPr/>
          <a:lstStyle/>
          <a:p>
            <a:pPr algn="ctr">
              <a:buFont typeface="Wingdings" pitchFamily="2" charset="2"/>
              <a:buNone/>
              <a:defRPr/>
            </a:pPr>
            <a:r>
              <a:rPr lang="fr-CA" altLang="en-US" sz="3200" b="1" dirty="0">
                <a:solidFill>
                  <a:srgbClr val="A39B6B"/>
                </a:solidFill>
                <a:effectLst>
                  <a:outerShdw blurRad="38100" dist="38100" dir="2700000" algn="tl">
                    <a:srgbClr val="000000"/>
                  </a:outerShdw>
                </a:effectLst>
              </a:rPr>
              <a:t>PERTE DE L’ASILE</a:t>
            </a:r>
          </a:p>
          <a:p>
            <a:pPr>
              <a:spcBef>
                <a:spcPts val="1200"/>
              </a:spcBef>
              <a:spcAft>
                <a:spcPct val="20000"/>
              </a:spcAft>
              <a:defRPr/>
            </a:pPr>
            <a:r>
              <a:rPr lang="fr-CA" altLang="en-US" sz="2400" b="1" dirty="0"/>
              <a:t>Article premier par.</a:t>
            </a:r>
            <a:r>
              <a:rPr lang="fr-CA" altLang="en-US" sz="2400" dirty="0"/>
              <a:t> </a:t>
            </a:r>
            <a:r>
              <a:rPr lang="fr-CA" altLang="en-US" sz="2400" b="1" dirty="0"/>
              <a:t>C</a:t>
            </a:r>
            <a:r>
              <a:rPr lang="fr-CA" altLang="en-US" sz="2400" dirty="0"/>
              <a:t> – perte de l’asile</a:t>
            </a:r>
          </a:p>
          <a:p>
            <a:pPr lvl="1">
              <a:spcBef>
                <a:spcPts val="0"/>
              </a:spcBef>
              <a:spcAft>
                <a:spcPts val="600"/>
              </a:spcAft>
              <a:defRPr/>
            </a:pPr>
            <a:r>
              <a:rPr lang="fr-FR" altLang="en-US" sz="2400" dirty="0"/>
              <a:t>Perte par des actions </a:t>
            </a:r>
            <a:r>
              <a:rPr lang="fr-FR" altLang="en-US" sz="2400" i="1" dirty="0"/>
              <a:t>volontaires</a:t>
            </a:r>
            <a:r>
              <a:rPr lang="fr-FR" altLang="en-US" sz="2400" dirty="0"/>
              <a:t> propres, y compris :</a:t>
            </a:r>
          </a:p>
          <a:p>
            <a:pPr lvl="2">
              <a:spcBef>
                <a:spcPts val="0"/>
              </a:spcBef>
              <a:spcAft>
                <a:spcPts val="600"/>
              </a:spcAft>
              <a:defRPr/>
            </a:pPr>
            <a:r>
              <a:rPr lang="fr-FR" altLang="en-US" sz="2000" dirty="0"/>
              <a:t>Réclamer à nouveau de la protection du pays d'origine</a:t>
            </a:r>
          </a:p>
          <a:p>
            <a:pPr lvl="2">
              <a:spcBef>
                <a:spcPts val="0"/>
              </a:spcBef>
              <a:spcAft>
                <a:spcPts val="600"/>
              </a:spcAft>
              <a:defRPr/>
            </a:pPr>
            <a:r>
              <a:rPr lang="fr-FR" altLang="en-US" sz="2000" dirty="0"/>
              <a:t>Réacquérir la nationalité du pays d'origine</a:t>
            </a:r>
          </a:p>
          <a:p>
            <a:pPr lvl="2">
              <a:spcBef>
                <a:spcPts val="0"/>
              </a:spcBef>
              <a:spcAft>
                <a:spcPts val="600"/>
              </a:spcAft>
              <a:defRPr/>
            </a:pPr>
            <a:r>
              <a:rPr lang="fr-FR" altLang="en-US" sz="2000" dirty="0"/>
              <a:t>Acquérir une nouvelle nationalité, jouit de la protection de sa nouvelle nationalité</a:t>
            </a:r>
          </a:p>
          <a:p>
            <a:pPr lvl="2">
              <a:spcBef>
                <a:spcPts val="0"/>
              </a:spcBef>
              <a:spcAft>
                <a:spcPts val="600"/>
              </a:spcAft>
              <a:defRPr/>
            </a:pPr>
            <a:r>
              <a:rPr lang="fr-FR" altLang="en-US" sz="2000" dirty="0"/>
              <a:t>Retourner dans le pays d'origine où l'on craignait d'être persécuté.</a:t>
            </a:r>
          </a:p>
          <a:p>
            <a:pPr lvl="1">
              <a:spcBef>
                <a:spcPts val="600"/>
              </a:spcBef>
              <a:spcAft>
                <a:spcPts val="600"/>
              </a:spcAft>
              <a:defRPr/>
            </a:pPr>
            <a:r>
              <a:rPr lang="fr-FR" altLang="en-US" sz="2400" dirty="0"/>
              <a:t>Perte due à un changement de circonstances </a:t>
            </a:r>
          </a:p>
          <a:p>
            <a:pPr lvl="2">
              <a:spcBef>
                <a:spcPts val="0"/>
              </a:spcBef>
            </a:pPr>
            <a:r>
              <a:rPr lang="fr-FR" sz="2000" dirty="0"/>
              <a:t>Les circonstances au fond de la demande </a:t>
            </a:r>
            <a:r>
              <a:rPr lang="fr-CA" sz="2000" dirty="0"/>
              <a:t>de statut de réfugié ont cessées d’exister</a:t>
            </a:r>
            <a:endParaRPr lang="fr-CA" altLang="en-US" sz="2000" dirty="0"/>
          </a:p>
        </p:txBody>
      </p:sp>
    </p:spTree>
    <p:extLst>
      <p:ext uri="{BB962C8B-B14F-4D97-AF65-F5344CB8AC3E}">
        <p14:creationId xmlns:p14="http://schemas.microsoft.com/office/powerpoint/2010/main" val="28075408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1"/>
          <p:cNvSpPr>
            <a:spLocks noGrp="1"/>
          </p:cNvSpPr>
          <p:nvPr>
            <p:ph type="sldNum" sz="quarter" idx="10"/>
            <p:custDataLst>
              <p:tags r:id="rId1"/>
            </p:custDataLst>
          </p:nvPr>
        </p:nvSpPr>
        <p:spPr>
          <a:noFill/>
          <a:ln>
            <a:miter lim="800000"/>
          </a:ln>
        </p:spPr>
        <p:txBody>
          <a:bodyPr/>
          <a:lstStyle/>
          <a:p>
            <a:fld id="{C9E7B990-F2B6-4DEB-AD08-320C776A73F7}" type="slidenum">
              <a:rPr lang="fr-CA" altLang="en-US" smtClean="0"/>
              <a:pPr/>
              <a:t>33</a:t>
            </a:fld>
            <a:endParaRPr lang="fr-CA" altLang="en-US" dirty="0"/>
          </a:p>
        </p:txBody>
      </p:sp>
      <p:sp>
        <p:nvSpPr>
          <p:cNvPr id="63491"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D005E7A1-8B9F-45C1-8E93-37675079583D}" type="slidenum">
              <a:rPr lang="fr-CA" altLang="en-US" sz="1000" smtClean="0"/>
              <a:pPr algn="r"/>
              <a:t>33</a:t>
            </a:fld>
            <a:endParaRPr lang="fr-CA" altLang="en-US" sz="1000" dirty="0"/>
          </a:p>
        </p:txBody>
      </p:sp>
      <p:sp>
        <p:nvSpPr>
          <p:cNvPr id="600067" name="Rectangle 3"/>
          <p:cNvSpPr>
            <a:spLocks noGrp="1" noChangeArrowheads="1"/>
          </p:cNvSpPr>
          <p:nvPr>
            <p:ph type="body" idx="4294967295"/>
            <p:custDataLst>
              <p:tags r:id="rId3"/>
            </p:custDataLst>
          </p:nvPr>
        </p:nvSpPr>
        <p:spPr>
          <a:xfrm>
            <a:off x="611188" y="1341438"/>
            <a:ext cx="7921625" cy="5111750"/>
          </a:xfrm>
        </p:spPr>
        <p:txBody>
          <a:bodyPr/>
          <a:lstStyle/>
          <a:p>
            <a:pPr algn="ctr">
              <a:buFont typeface="Wingdings" pitchFamily="2" charset="2"/>
              <a:buNone/>
              <a:defRPr/>
            </a:pPr>
            <a:r>
              <a:rPr lang="fr-CA" altLang="en-US" sz="3200" b="1" dirty="0">
                <a:solidFill>
                  <a:srgbClr val="A39B6B"/>
                </a:solidFill>
                <a:effectLst>
                  <a:outerShdw blurRad="38100" dist="38100" dir="2700000" algn="tl">
                    <a:srgbClr val="000000"/>
                  </a:outerShdw>
                </a:effectLst>
              </a:rPr>
              <a:t>EXCLUSION</a:t>
            </a:r>
          </a:p>
          <a:p>
            <a:pPr algn="ctr">
              <a:buFont typeface="Wingdings" pitchFamily="2" charset="2"/>
              <a:buNone/>
              <a:defRPr/>
            </a:pPr>
            <a:endParaRPr lang="fr-CA" altLang="en-US" sz="1600" b="1" dirty="0">
              <a:solidFill>
                <a:srgbClr val="A39B6B"/>
              </a:solidFill>
              <a:effectLst>
                <a:outerShdw blurRad="38100" dist="38100" dir="2700000" algn="tl">
                  <a:srgbClr val="000000"/>
                </a:outerShdw>
              </a:effectLst>
            </a:endParaRPr>
          </a:p>
          <a:p>
            <a:pPr>
              <a:buFont typeface="Wingdings" pitchFamily="2" charset="2"/>
              <a:buNone/>
              <a:defRPr/>
            </a:pPr>
            <a:r>
              <a:rPr lang="fr-CA" altLang="en-US" sz="2800" b="1" u="none" dirty="0"/>
              <a:t>La </a:t>
            </a:r>
            <a:r>
              <a:rPr lang="fr-CA" altLang="en-US" sz="2800" b="1" i="1" u="none" dirty="0"/>
              <a:t>Convention</a:t>
            </a:r>
            <a:r>
              <a:rPr lang="fr-CA" altLang="en-US" sz="2800" b="1" u="none" dirty="0"/>
              <a:t> prévoit 3 situations:</a:t>
            </a:r>
          </a:p>
          <a:p>
            <a:pPr>
              <a:buFont typeface="Wingdings" pitchFamily="2" charset="2"/>
              <a:buNone/>
              <a:defRPr/>
            </a:pPr>
            <a:endParaRPr lang="fr-CA" altLang="en-US" sz="900" b="1" dirty="0">
              <a:solidFill>
                <a:schemeClr val="accent2"/>
              </a:solidFill>
              <a:effectLst>
                <a:outerShdw blurRad="38100" dist="38100" dir="2700000" algn="tl">
                  <a:srgbClr val="000000"/>
                </a:outerShdw>
              </a:effectLst>
            </a:endParaRPr>
          </a:p>
          <a:p>
            <a:pPr>
              <a:spcAft>
                <a:spcPct val="20000"/>
              </a:spcAft>
              <a:defRPr/>
            </a:pPr>
            <a:r>
              <a:rPr lang="fr-CA" altLang="en-US" sz="2400" b="1" dirty="0"/>
              <a:t>Article premier:</a:t>
            </a:r>
            <a:endParaRPr lang="fr-CA" altLang="ja-JP" sz="2400" b="1" dirty="0"/>
          </a:p>
          <a:p>
            <a:pPr lvl="1">
              <a:defRPr/>
            </a:pPr>
            <a:r>
              <a:rPr lang="fr-CA" altLang="en-US" sz="2400" dirty="0"/>
              <a:t>D – soutien d’un autre organisme/institution des Nations Unies (autre que HCR)</a:t>
            </a:r>
          </a:p>
          <a:p>
            <a:pPr lvl="1">
              <a:defRPr/>
            </a:pPr>
            <a:r>
              <a:rPr lang="fr-CA" altLang="en-US" sz="2400" dirty="0"/>
              <a:t>E – résidence dans un pays avec droits et obligations similaires à la nationalité</a:t>
            </a:r>
          </a:p>
          <a:p>
            <a:pPr lvl="1">
              <a:spcAft>
                <a:spcPct val="20000"/>
              </a:spcAft>
              <a:defRPr/>
            </a:pPr>
            <a:r>
              <a:rPr lang="fr-CA" altLang="en-US" sz="2400" dirty="0"/>
              <a:t>F - « criminalité »</a:t>
            </a:r>
          </a:p>
        </p:txBody>
      </p:sp>
    </p:spTree>
    <p:extLst>
      <p:ext uri="{BB962C8B-B14F-4D97-AF65-F5344CB8AC3E}">
        <p14:creationId xmlns:p14="http://schemas.microsoft.com/office/powerpoint/2010/main" val="1406294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1"/>
          <p:cNvSpPr>
            <a:spLocks noGrp="1"/>
          </p:cNvSpPr>
          <p:nvPr>
            <p:ph type="sldNum" sz="quarter" idx="10"/>
            <p:custDataLst>
              <p:tags r:id="rId1"/>
            </p:custDataLst>
          </p:nvPr>
        </p:nvSpPr>
        <p:spPr>
          <a:noFill/>
          <a:ln>
            <a:miter lim="800000"/>
          </a:ln>
        </p:spPr>
        <p:txBody>
          <a:bodyPr/>
          <a:lstStyle/>
          <a:p>
            <a:fld id="{C9E7B990-F2B6-4DEB-AD08-320C776A73F7}" type="slidenum">
              <a:rPr lang="fr-CA" altLang="en-US" smtClean="0"/>
              <a:pPr/>
              <a:t>34</a:t>
            </a:fld>
            <a:endParaRPr lang="fr-CA" altLang="en-US" dirty="0"/>
          </a:p>
        </p:txBody>
      </p:sp>
      <p:sp>
        <p:nvSpPr>
          <p:cNvPr id="63491" name="Slide Number Placeholder 3"/>
          <p:cNvSpPr txBox="1">
            <a:spLocks noGrp="1"/>
          </p:cNvSpPr>
          <p:nvPr>
            <p:custDataLst>
              <p:tags r:id="rId2"/>
            </p:custDataLst>
          </p:nvPr>
        </p:nvSpPr>
        <p:spPr>
          <a:xfrm>
            <a:off x="6705600" y="6248400"/>
            <a:ext cx="1905000" cy="457200"/>
          </a:xfrm>
          <a:prstGeom prst="rect">
            <a:avLst/>
          </a:prstGeom>
          <a:noFill/>
          <a:ln w="9525">
            <a:noFill/>
            <a:miter lim="800000"/>
          </a:ln>
        </p:spPr>
        <p:txBody>
          <a:bodyPr anchor="b"/>
          <a:lstStyle/>
          <a:p>
            <a:pPr algn="r"/>
            <a:fld id="{D005E7A1-8B9F-45C1-8E93-37675079583D}" type="slidenum">
              <a:rPr lang="fr-CA" altLang="en-US" sz="1000" smtClean="0"/>
              <a:pPr algn="r"/>
              <a:t>34</a:t>
            </a:fld>
            <a:endParaRPr lang="fr-CA" altLang="en-US" sz="1000" dirty="0"/>
          </a:p>
        </p:txBody>
      </p:sp>
      <p:sp>
        <p:nvSpPr>
          <p:cNvPr id="600067" name="Rectangle 3"/>
          <p:cNvSpPr>
            <a:spLocks noGrp="1" noChangeArrowheads="1"/>
          </p:cNvSpPr>
          <p:nvPr>
            <p:ph type="body" idx="4294967295"/>
            <p:custDataLst>
              <p:tags r:id="rId3"/>
            </p:custDataLst>
          </p:nvPr>
        </p:nvSpPr>
        <p:spPr>
          <a:xfrm>
            <a:off x="611188" y="1341438"/>
            <a:ext cx="7921625" cy="5111750"/>
          </a:xfrm>
        </p:spPr>
        <p:txBody>
          <a:bodyPr/>
          <a:lstStyle/>
          <a:p>
            <a:pPr algn="ctr">
              <a:buFont typeface="Wingdings" pitchFamily="2" charset="2"/>
              <a:buNone/>
              <a:defRPr/>
            </a:pPr>
            <a:r>
              <a:rPr lang="fr-CA" altLang="en-US" sz="3200" b="1" dirty="0">
                <a:solidFill>
                  <a:srgbClr val="A39B6B"/>
                </a:solidFill>
                <a:effectLst>
                  <a:outerShdw blurRad="38100" dist="38100" dir="2700000" algn="tl">
                    <a:srgbClr val="000000"/>
                  </a:outerShdw>
                </a:effectLst>
              </a:rPr>
              <a:t>EXCLUSION</a:t>
            </a:r>
          </a:p>
          <a:p>
            <a:pPr algn="ctr">
              <a:buFont typeface="Wingdings" pitchFamily="2" charset="2"/>
              <a:buNone/>
              <a:defRPr/>
            </a:pPr>
            <a:endParaRPr lang="fr-CA" altLang="en-US" sz="1600" b="1" dirty="0">
              <a:solidFill>
                <a:srgbClr val="A39B6B"/>
              </a:solidFill>
              <a:effectLst>
                <a:outerShdw blurRad="38100" dist="38100" dir="2700000" algn="tl">
                  <a:srgbClr val="000000"/>
                </a:outerShdw>
              </a:effectLst>
            </a:endParaRPr>
          </a:p>
          <a:p>
            <a:pPr>
              <a:buFont typeface="Wingdings" pitchFamily="2" charset="2"/>
              <a:buNone/>
              <a:defRPr/>
            </a:pPr>
            <a:r>
              <a:rPr lang="fr-CA" altLang="en-US" sz="2800" b="1" u="none" dirty="0"/>
              <a:t>La </a:t>
            </a:r>
            <a:r>
              <a:rPr lang="fr-CA" altLang="en-US" sz="2800" b="1" i="1" u="none" dirty="0"/>
              <a:t>Convention</a:t>
            </a:r>
            <a:r>
              <a:rPr lang="fr-CA" altLang="en-US" sz="2800" b="1" u="none" dirty="0"/>
              <a:t> prévoit 3 situations: (</a:t>
            </a:r>
            <a:r>
              <a:rPr lang="fr-CA" altLang="en-US" sz="2800" b="1" u="none" dirty="0" err="1"/>
              <a:t>cont</a:t>
            </a:r>
            <a:r>
              <a:rPr lang="fr-CA" altLang="en-US" sz="2800" b="1" u="none" dirty="0"/>
              <a:t>..)</a:t>
            </a:r>
          </a:p>
          <a:p>
            <a:pPr>
              <a:buFont typeface="Wingdings" pitchFamily="2" charset="2"/>
              <a:buNone/>
              <a:defRPr/>
            </a:pPr>
            <a:endParaRPr lang="fr-CA" altLang="en-US" sz="900" b="1" dirty="0">
              <a:solidFill>
                <a:schemeClr val="accent2"/>
              </a:solidFill>
              <a:effectLst>
                <a:outerShdw blurRad="38100" dist="38100" dir="2700000" algn="tl">
                  <a:srgbClr val="000000"/>
                </a:outerShdw>
              </a:effectLst>
            </a:endParaRPr>
          </a:p>
          <a:p>
            <a:pPr>
              <a:spcAft>
                <a:spcPct val="20000"/>
              </a:spcAft>
              <a:defRPr/>
            </a:pPr>
            <a:r>
              <a:rPr lang="fr-CA" altLang="en-US" sz="2400" b="1" dirty="0"/>
              <a:t>Article premier:</a:t>
            </a:r>
            <a:endParaRPr lang="en-CA" altLang="ja-JP" sz="2400" b="1" dirty="0"/>
          </a:p>
          <a:p>
            <a:pPr lvl="1">
              <a:spcAft>
                <a:spcPct val="20000"/>
              </a:spcAft>
              <a:defRPr/>
            </a:pPr>
            <a:r>
              <a:rPr lang="fr-CA" altLang="en-US" sz="2400" dirty="0"/>
              <a:t>F(a) – </a:t>
            </a:r>
            <a:r>
              <a:rPr lang="fr-CA" altLang="en-US" sz="2400" i="1" dirty="0"/>
              <a:t>commis</a:t>
            </a:r>
            <a:r>
              <a:rPr lang="fr-CA" altLang="en-US" sz="2400" dirty="0"/>
              <a:t> un crime contre la paix, crime de guerre, crime contre l’humanité</a:t>
            </a:r>
          </a:p>
          <a:p>
            <a:pPr lvl="1">
              <a:spcAft>
                <a:spcPct val="20000"/>
              </a:spcAft>
              <a:defRPr/>
            </a:pPr>
            <a:r>
              <a:rPr lang="fr-CA" altLang="en-US" sz="2400" dirty="0"/>
              <a:t>F(b) – </a:t>
            </a:r>
            <a:r>
              <a:rPr lang="fr-CA" altLang="en-US" sz="2400" i="1" dirty="0"/>
              <a:t>commis</a:t>
            </a:r>
            <a:r>
              <a:rPr lang="fr-CA" altLang="en-US" sz="2400" dirty="0"/>
              <a:t> un crime grave de droit commun</a:t>
            </a:r>
          </a:p>
          <a:p>
            <a:pPr lvl="1">
              <a:spcAft>
                <a:spcPct val="20000"/>
              </a:spcAft>
              <a:defRPr/>
            </a:pPr>
            <a:r>
              <a:rPr lang="fr-CA" altLang="en-US" sz="2400" dirty="0"/>
              <a:t>F(c) – coupable d’agissements contraires au buts et principes des Nations Unies</a:t>
            </a:r>
            <a:endParaRPr lang="en-CA" altLang="en-US" sz="2400" dirty="0"/>
          </a:p>
        </p:txBody>
      </p:sp>
    </p:spTree>
    <p:extLst>
      <p:ext uri="{BB962C8B-B14F-4D97-AF65-F5344CB8AC3E}">
        <p14:creationId xmlns:p14="http://schemas.microsoft.com/office/powerpoint/2010/main" val="5037812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	</a:t>
            </a:r>
            <a:br>
              <a:rPr lang="en-CA" dirty="0"/>
            </a:br>
            <a:r>
              <a:rPr lang="en-CA" dirty="0">
                <a:solidFill>
                  <a:srgbClr val="C00000"/>
                </a:solidFill>
              </a:rPr>
              <a:t>DES QUESTIONS?</a:t>
            </a:r>
            <a:br>
              <a:rPr lang="en-CA" dirty="0">
                <a:solidFill>
                  <a:srgbClr val="C00000"/>
                </a:solidFill>
              </a:rPr>
            </a:br>
            <a:endParaRPr lang="en-US" dirty="0">
              <a:solidFill>
                <a:srgbClr val="C00000"/>
              </a:solidFill>
            </a:endParaRPr>
          </a:p>
        </p:txBody>
      </p:sp>
      <p:sp>
        <p:nvSpPr>
          <p:cNvPr id="5" name="Slide Number Placeholder 4"/>
          <p:cNvSpPr>
            <a:spLocks noGrp="1"/>
          </p:cNvSpPr>
          <p:nvPr>
            <p:ph type="sldNum" sz="quarter" idx="10"/>
          </p:nvPr>
        </p:nvSpPr>
        <p:spPr/>
        <p:txBody>
          <a:bodyPr/>
          <a:lstStyle/>
          <a:p>
            <a:pPr>
              <a:defRPr/>
            </a:pPr>
            <a:fld id="{75526BA7-686D-42F3-B269-C958058A4FAF}" type="slidenum">
              <a:rPr lang="en-US" altLang="en-US" smtClean="0"/>
              <a:pPr>
                <a:defRPr/>
              </a:pPr>
              <a:t>35</a:t>
            </a:fld>
            <a:endParaRPr lang="en-US" altLang="en-US" dirty="0"/>
          </a:p>
        </p:txBody>
      </p:sp>
      <p:pic>
        <p:nvPicPr>
          <p:cNvPr id="6" name="Picture 5" descr="C:\Users\nicole.joanisse\AppData\Local\Microsoft\Windows\Temporary Internet Files\Content.IE5\TIYV8BUL\questions_graphic[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3084513"/>
            <a:ext cx="2857500" cy="236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5894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custDataLst>
              <p:tags r:id="rId1"/>
            </p:custDataLst>
          </p:nvPr>
        </p:nvSpPr>
        <p:spPr>
          <a:noFill/>
          <a:ln>
            <a:miter lim="800000"/>
          </a:ln>
        </p:spPr>
        <p:txBody>
          <a:bodyPr/>
          <a:lstStyle/>
          <a:p>
            <a:fld id="{997093BF-45F9-48D9-9F15-B28A8258F288}" type="slidenum">
              <a:rPr lang="fr-CA" altLang="en-US" smtClean="0"/>
              <a:pPr/>
              <a:t>4</a:t>
            </a:fld>
            <a:endParaRPr lang="fr-CA" altLang="en-US" dirty="0"/>
          </a:p>
        </p:txBody>
      </p:sp>
      <p:sp>
        <p:nvSpPr>
          <p:cNvPr id="266242" name="Rectangle 2"/>
          <p:cNvSpPr>
            <a:spLocks noGrp="1" noChangeArrowheads="1"/>
          </p:cNvSpPr>
          <p:nvPr>
            <p:ph type="title"/>
            <p:custDataLst>
              <p:tags r:id="rId2"/>
            </p:custDataLst>
          </p:nvPr>
        </p:nvSpPr>
        <p:spPr>
          <a:xfrm>
            <a:off x="395288" y="1412875"/>
            <a:ext cx="8215312" cy="936625"/>
          </a:xfrm>
        </p:spPr>
        <p:txBody>
          <a:bodyPr/>
          <a:lstStyle/>
          <a:p>
            <a:pPr algn="ctr">
              <a:defRPr/>
            </a:pPr>
            <a:r>
              <a:rPr lang="fr-CA" altLang="en-US" sz="3200" u="none" dirty="0">
                <a:solidFill>
                  <a:srgbClr val="A39B6B"/>
                </a:solidFill>
                <a:effectLst>
                  <a:outerShdw blurRad="38100" dist="38100" dir="2700000" algn="tl">
                    <a:srgbClr val="000000"/>
                  </a:outerShdw>
                </a:effectLst>
              </a:rPr>
              <a:t>PAYS DE RÉFÉRENCE</a:t>
            </a:r>
            <a:br>
              <a:rPr lang="fr-CA" altLang="en-US" sz="2800" dirty="0">
                <a:solidFill>
                  <a:srgbClr val="A39B6B"/>
                </a:solidFill>
                <a:effectLst>
                  <a:outerShdw blurRad="38100" dist="38100" dir="2700000" algn="tl">
                    <a:srgbClr val="000000"/>
                  </a:outerShdw>
                </a:effectLst>
              </a:rPr>
            </a:br>
            <a:endParaRPr lang="fr-CA" altLang="en-US" sz="2800" dirty="0">
              <a:solidFill>
                <a:srgbClr val="A39B6B"/>
              </a:solidFill>
              <a:effectLst>
                <a:outerShdw blurRad="38100" dist="38100" dir="2700000" algn="tl">
                  <a:srgbClr val="000000"/>
                </a:outerShdw>
              </a:effectLst>
            </a:endParaRPr>
          </a:p>
        </p:txBody>
      </p:sp>
      <p:sp>
        <p:nvSpPr>
          <p:cNvPr id="266243" name="Rectangle 3"/>
          <p:cNvSpPr>
            <a:spLocks noGrp="1" noChangeArrowheads="1"/>
          </p:cNvSpPr>
          <p:nvPr>
            <p:ph type="body" idx="1"/>
            <p:custDataLst>
              <p:tags r:id="rId3"/>
            </p:custDataLst>
          </p:nvPr>
        </p:nvSpPr>
        <p:spPr>
          <a:xfrm>
            <a:off x="755575" y="2349500"/>
            <a:ext cx="7855025" cy="3898900"/>
          </a:xfrm>
        </p:spPr>
        <p:txBody>
          <a:bodyPr/>
          <a:lstStyle/>
          <a:p>
            <a:pPr>
              <a:buFont typeface="Wingdings" charset="0"/>
              <a:buNone/>
              <a:defRPr/>
            </a:pPr>
            <a:r>
              <a:rPr lang="fr-CA" sz="2400" u="none" dirty="0">
                <a:solidFill>
                  <a:schemeClr val="accent2"/>
                </a:solidFill>
                <a:effectLst>
                  <a:outerShdw blurRad="38100" dist="38100" dir="2700000" algn="tl">
                    <a:srgbClr val="000000"/>
                  </a:outerShdw>
                </a:effectLst>
              </a:rPr>
              <a:t>RESSORTISSANTS / CITOYENS</a:t>
            </a:r>
            <a:r>
              <a:rPr lang="fr-CA" sz="3200" b="1" dirty="0">
                <a:solidFill>
                  <a:schemeClr val="accent2"/>
                </a:solidFill>
              </a:rPr>
              <a:t> </a:t>
            </a:r>
          </a:p>
          <a:p>
            <a:pPr>
              <a:buFont typeface="Wingdings" charset="0"/>
              <a:buNone/>
              <a:defRPr/>
            </a:pPr>
            <a:endParaRPr lang="fr-CA" sz="1400" b="1" dirty="0">
              <a:solidFill>
                <a:schemeClr val="accent2"/>
              </a:solidFill>
            </a:endParaRPr>
          </a:p>
          <a:p>
            <a:pPr>
              <a:spcAft>
                <a:spcPct val="50000"/>
              </a:spcAft>
              <a:buClr>
                <a:schemeClr val="tx1"/>
              </a:buClr>
              <a:buFont typeface="Wingdings" charset="0"/>
              <a:buChar char="Ø"/>
              <a:defRPr/>
            </a:pPr>
            <a:r>
              <a:rPr lang="fr-CA" sz="2400" b="1" u="none" dirty="0"/>
              <a:t> NATIONALITÉS MULTIPLES</a:t>
            </a:r>
          </a:p>
          <a:p>
            <a:pPr lvl="1">
              <a:buFont typeface="Wingdings" charset="0"/>
              <a:buChar char="§"/>
              <a:defRPr/>
            </a:pPr>
            <a:r>
              <a:rPr lang="fr-CA" sz="2400" u="none" dirty="0"/>
              <a:t>Il faut établir le bien-fondé d’une demande d’asile à l’égard de </a:t>
            </a:r>
            <a:r>
              <a:rPr lang="fr-CA" sz="2400" b="1" u="sng" dirty="0"/>
              <a:t>chacun</a:t>
            </a:r>
            <a:r>
              <a:rPr lang="fr-CA" sz="2400" u="none" dirty="0"/>
              <a:t> des pays de nationalité</a:t>
            </a:r>
          </a:p>
          <a:p>
            <a:pPr lvl="2">
              <a:buFont typeface="Wingdings" charset="0"/>
              <a:buChar char="§"/>
              <a:defRPr/>
            </a:pPr>
            <a:r>
              <a:rPr lang="fr-FR" sz="2100" u="none" dirty="0"/>
              <a:t>LIPR, s.96(a)</a:t>
            </a:r>
          </a:p>
          <a:p>
            <a:pPr lvl="2">
              <a:buFont typeface="Wingdings" charset="0"/>
              <a:buChar char="§"/>
              <a:defRPr/>
            </a:pPr>
            <a:r>
              <a:rPr lang="fr-FR" sz="2100" u="none" dirty="0"/>
              <a:t>Paragraphe A(2) de l’Article Premier de la </a:t>
            </a:r>
            <a:r>
              <a:rPr lang="fr-FR" sz="2100" i="1" u="none" dirty="0"/>
              <a:t>Convention</a:t>
            </a:r>
          </a:p>
          <a:p>
            <a:pPr lvl="2">
              <a:buFont typeface="Wingdings" charset="0"/>
              <a:buChar char="§"/>
              <a:defRPr/>
            </a:pPr>
            <a:r>
              <a:rPr lang="fr-FR" sz="2100" u="none" dirty="0"/>
              <a:t>Article 1(3) de l’</a:t>
            </a:r>
            <a:r>
              <a:rPr lang="fr-FR" sz="2100" i="1" u="none" dirty="0"/>
              <a:t>OUA</a:t>
            </a:r>
          </a:p>
          <a:p>
            <a:pPr lvl="1">
              <a:buFont typeface="Wingdings" charset="0"/>
              <a:buChar char="§"/>
              <a:defRPr/>
            </a:pPr>
            <a:endParaRPr lang="fr-CA" sz="2400" u="non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custDataLst>
              <p:tags r:id="rId1"/>
            </p:custDataLst>
          </p:nvPr>
        </p:nvSpPr>
        <p:spPr>
          <a:noFill/>
          <a:ln>
            <a:miter lim="800000"/>
          </a:ln>
        </p:spPr>
        <p:txBody>
          <a:bodyPr/>
          <a:lstStyle/>
          <a:p>
            <a:fld id="{9712C932-A3F3-4AEF-8B59-5DD0C3C5F095}" type="slidenum">
              <a:rPr lang="fr-CA" altLang="en-US" smtClean="0"/>
              <a:pPr/>
              <a:t>5</a:t>
            </a:fld>
            <a:endParaRPr lang="fr-CA" altLang="en-US" dirty="0"/>
          </a:p>
        </p:txBody>
      </p:sp>
      <p:sp>
        <p:nvSpPr>
          <p:cNvPr id="648194" name="Rectangle 2"/>
          <p:cNvSpPr>
            <a:spLocks noGrp="1" noChangeArrowheads="1"/>
          </p:cNvSpPr>
          <p:nvPr>
            <p:ph type="title"/>
            <p:custDataLst>
              <p:tags r:id="rId2"/>
            </p:custDataLst>
          </p:nvPr>
        </p:nvSpPr>
        <p:spPr>
          <a:xfrm>
            <a:off x="395288" y="1333400"/>
            <a:ext cx="8215312" cy="576064"/>
          </a:xfrm>
        </p:spPr>
        <p:txBody>
          <a:bodyPr/>
          <a:lstStyle/>
          <a:p>
            <a:pPr algn="ctr">
              <a:defRPr/>
            </a:pPr>
            <a:r>
              <a:rPr lang="fr-CA" altLang="en-US" sz="3200" u="none" dirty="0">
                <a:solidFill>
                  <a:srgbClr val="A39B6B"/>
                </a:solidFill>
                <a:effectLst>
                  <a:outerShdw blurRad="38100" dist="38100" dir="2700000" algn="tl">
                    <a:srgbClr val="000000"/>
                  </a:outerShdw>
                </a:effectLst>
              </a:rPr>
              <a:t>PAYS DE RÉFÉRENCE</a:t>
            </a:r>
          </a:p>
        </p:txBody>
      </p:sp>
      <p:graphicFrame>
        <p:nvGraphicFramePr>
          <p:cNvPr id="57356" name="Group 12"/>
          <p:cNvGraphicFramePr>
            <a:graphicFrameLocks noGrp="1"/>
          </p:cNvGraphicFramePr>
          <p:nvPr>
            <p:ph idx="1"/>
            <p:custDataLst>
              <p:tags r:id="rId3"/>
            </p:custDataLst>
          </p:nvPr>
        </p:nvGraphicFramePr>
        <p:xfrm>
          <a:off x="394145" y="2060848"/>
          <a:ext cx="8354319" cy="4450108"/>
        </p:xfrm>
        <a:graphic>
          <a:graphicData uri="http://schemas.openxmlformats.org/drawingml/2006/table">
            <a:tbl>
              <a:tblPr/>
              <a:tblGrid>
                <a:gridCol w="3397918">
                  <a:extLst>
                    <a:ext uri="{9D8B030D-6E8A-4147-A177-3AD203B41FA5}">
                      <a16:colId xmlns:a16="http://schemas.microsoft.com/office/drawing/2014/main" val="20000"/>
                    </a:ext>
                  </a:extLst>
                </a:gridCol>
                <a:gridCol w="4956401">
                  <a:extLst>
                    <a:ext uri="{9D8B030D-6E8A-4147-A177-3AD203B41FA5}">
                      <a16:colId xmlns:a16="http://schemas.microsoft.com/office/drawing/2014/main" val="20001"/>
                    </a:ext>
                  </a:extLst>
                </a:gridCol>
              </a:tblGrid>
              <a:tr h="3814677">
                <a:tc>
                  <a:txBody>
                    <a:bodyPr/>
                    <a:lstStyle>
                      <a:lvl1pPr eaLnBrk="0" hangingPunct="0">
                        <a:spcBef>
                          <a:spcPct val="20000"/>
                        </a:spcBef>
                        <a:buClr>
                          <a:srgbClr val="63A6B0"/>
                        </a:buClr>
                        <a:buFont typeface="Wingdings" pitchFamily="2" charset="2"/>
                        <a:defRPr sz="2600">
                          <a:solidFill>
                            <a:schemeClr val="tx1"/>
                          </a:solidFill>
                          <a:latin typeface="Arial" pitchFamily="34" charset="0"/>
                          <a:ea typeface="ＭＳ Ｐゴシック" pitchFamily="34" charset="-128"/>
                        </a:defRPr>
                      </a:lvl1pPr>
                      <a:lvl2pPr marL="742950" indent="-285750" eaLnBrk="0" hangingPunct="0">
                        <a:spcBef>
                          <a:spcPct val="20000"/>
                        </a:spcBef>
                        <a:buClr>
                          <a:srgbClr val="FF0035"/>
                        </a:buClr>
                        <a:buFont typeface="Wingdings" pitchFamily="2" charset="2"/>
                        <a:defRPr sz="2300">
                          <a:solidFill>
                            <a:schemeClr val="tx1"/>
                          </a:solidFill>
                          <a:latin typeface="Arial" pitchFamily="34" charset="0"/>
                          <a:ea typeface="ＭＳ Ｐゴシック" pitchFamily="34" charset="-128"/>
                        </a:defRPr>
                      </a:lvl2pPr>
                      <a:lvl3pPr marL="1143000" indent="-228600" eaLnBrk="0" hangingPunct="0">
                        <a:spcBef>
                          <a:spcPct val="20000"/>
                        </a:spcBef>
                        <a:buClr>
                          <a:srgbClr val="C7D19E"/>
                        </a:buClr>
                        <a:buFont typeface="Wingdings" pitchFamily="2" charset="2"/>
                        <a:defRPr sz="2000">
                          <a:solidFill>
                            <a:schemeClr val="tx1"/>
                          </a:solidFill>
                          <a:latin typeface="Arial" pitchFamily="34" charset="0"/>
                          <a:ea typeface="ＭＳ Ｐゴシック" pitchFamily="34" charset="-128"/>
                        </a:defRPr>
                      </a:lvl3pPr>
                      <a:lvl4pPr marL="16002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4pPr>
                      <a:lvl5pPr marL="20574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rgbClr val="63A6B0"/>
                        </a:buClr>
                        <a:buSzTx/>
                        <a:buFont typeface="Wingdings" pitchFamily="2" charset="2"/>
                        <a:buNone/>
                      </a:pPr>
                      <a:r>
                        <a:rPr kumimoji="0" lang="fr-CA" altLang="en-US" sz="2600" b="1" i="0" u="none" strike="noStrike" cap="none" normalizeH="0" dirty="0">
                          <a:ln>
                            <a:noFill/>
                          </a:ln>
                          <a:solidFill>
                            <a:schemeClr val="tx1"/>
                          </a:solidFill>
                          <a:effectLst/>
                          <a:latin typeface="Arial" pitchFamily="34" charset="0"/>
                          <a:ea typeface="ＭＳ Ｐゴシック" pitchFamily="34" charset="-128"/>
                        </a:rPr>
                        <a:t>RESSORTISSANT</a:t>
                      </a:r>
                    </a:p>
                    <a:p>
                      <a:pPr marL="342900" marR="0" lvl="0" indent="-342900" algn="l" defTabSz="914400" rtl="0" eaLnBrk="1" fontAlgn="base" latinLnBrk="0" hangingPunct="1">
                        <a:lnSpc>
                          <a:spcPct val="100000"/>
                        </a:lnSpc>
                        <a:spcBef>
                          <a:spcPct val="20000"/>
                        </a:spcBef>
                        <a:spcAft>
                          <a:spcPct val="0"/>
                        </a:spcAft>
                        <a:buClr>
                          <a:srgbClr val="63A6B0"/>
                        </a:buClr>
                        <a:buSzTx/>
                        <a:buFont typeface="Wingdings" pitchFamily="2" charset="2"/>
                        <a:buChar char="§"/>
                      </a:pPr>
                      <a:r>
                        <a:rPr kumimoji="0" lang="fr-CA" altLang="en-US" sz="2000" b="1" i="0" u="none" strike="noStrike" cap="none" normalizeH="0" dirty="0">
                          <a:ln>
                            <a:noFill/>
                          </a:ln>
                          <a:solidFill>
                            <a:schemeClr val="tx1"/>
                          </a:solidFill>
                          <a:effectLst/>
                          <a:latin typeface="Arial" pitchFamily="34" charset="0"/>
                          <a:ea typeface="ＭＳ Ｐゴシック" pitchFamily="34" charset="-128"/>
                        </a:rPr>
                        <a:t> </a:t>
                      </a:r>
                      <a:r>
                        <a:rPr kumimoji="0" lang="fr-CA" altLang="en-US" sz="2000" b="0" i="0" u="none" strike="noStrike" cap="none" normalizeH="0" dirty="0">
                          <a:ln>
                            <a:noFill/>
                          </a:ln>
                          <a:solidFill>
                            <a:schemeClr val="tx1"/>
                          </a:solidFill>
                          <a:latin typeface="Arial" pitchFamily="34" charset="0"/>
                          <a:ea typeface="ＭＳ Ｐゴシック" pitchFamily="34" charset="-128"/>
                        </a:rPr>
                        <a:t>pays de citoyenneté</a:t>
                      </a:r>
                    </a:p>
                    <a:p>
                      <a:pPr marL="0" marR="0" lvl="0" indent="0" algn="l" defTabSz="914400" rtl="0" eaLnBrk="1" fontAlgn="base" latinLnBrk="0" hangingPunct="1">
                        <a:lnSpc>
                          <a:spcPct val="100000"/>
                        </a:lnSpc>
                        <a:spcBef>
                          <a:spcPct val="20000"/>
                        </a:spcBef>
                        <a:spcAft>
                          <a:spcPct val="0"/>
                        </a:spcAft>
                        <a:buClr>
                          <a:srgbClr val="63A6B0"/>
                        </a:buClr>
                        <a:buSzTx/>
                        <a:buFont typeface="Wingdings" pitchFamily="2" charset="2"/>
                        <a:buNone/>
                      </a:pPr>
                      <a:r>
                        <a:rPr kumimoji="0" lang="fr-CA" altLang="en-US" sz="2000" b="0" i="0" u="none" strike="noStrike" cap="none" normalizeH="0" dirty="0">
                          <a:ln>
                            <a:noFill/>
                          </a:ln>
                          <a:solidFill>
                            <a:schemeClr val="tx1"/>
                          </a:solidFill>
                          <a:effectLst/>
                          <a:latin typeface="Arial" pitchFamily="34" charset="0"/>
                          <a:ea typeface="ＭＳ Ｐゴシック" pitchFamily="34" charset="-128"/>
                        </a:rPr>
                        <a:t>       - </a:t>
                      </a:r>
                      <a:r>
                        <a:rPr kumimoji="0" lang="fr-CA" altLang="en-US" sz="2000" b="0" i="0" u="none" strike="noStrike" cap="none" normalizeH="0" dirty="0">
                          <a:ln>
                            <a:noFill/>
                          </a:ln>
                          <a:solidFill>
                            <a:schemeClr val="tx1"/>
                          </a:solidFill>
                          <a:latin typeface="Arial" pitchFamily="34" charset="0"/>
                          <a:ea typeface="ＭＳ Ｐゴシック" pitchFamily="34" charset="-128"/>
                        </a:rPr>
                        <a:t>droit à la citoyenneté</a:t>
                      </a:r>
                    </a:p>
                    <a:p>
                      <a:pPr marL="266700" marR="0" lvl="0" indent="-266700" algn="l" defTabSz="914400" rtl="0" eaLnBrk="1" fontAlgn="base" latinLnBrk="0" hangingPunct="1">
                        <a:lnSpc>
                          <a:spcPct val="100000"/>
                        </a:lnSpc>
                        <a:spcBef>
                          <a:spcPct val="20000"/>
                        </a:spcBef>
                        <a:spcAft>
                          <a:spcPts val="600"/>
                        </a:spcAft>
                        <a:buClr>
                          <a:srgbClr val="63A6B0"/>
                        </a:buClr>
                        <a:buSzTx/>
                        <a:buFont typeface="Wingdings" pitchFamily="2" charset="2"/>
                        <a:buChar char="§"/>
                      </a:pPr>
                      <a:r>
                        <a:rPr kumimoji="0" lang="fr-CA" altLang="en-US" sz="2000" b="0" i="0" u="none" strike="noStrike" cap="none" normalizeH="0" dirty="0">
                          <a:ln>
                            <a:noFill/>
                          </a:ln>
                          <a:solidFill>
                            <a:schemeClr val="tx1"/>
                          </a:solidFill>
                          <a:latin typeface="Arial" pitchFamily="34" charset="0"/>
                          <a:ea typeface="ＭＳ Ｐゴシック" pitchFamily="34" charset="-128"/>
                        </a:rPr>
                        <a:t>citoyennetés</a:t>
                      </a:r>
                      <a:r>
                        <a:rPr kumimoji="0" lang="fr-CA" altLang="en-US" sz="2000" b="0" i="0" u="none" strike="noStrike" cap="none" normalizeH="0" baseline="0" dirty="0">
                          <a:ln>
                            <a:noFill/>
                          </a:ln>
                          <a:solidFill>
                            <a:schemeClr val="tx1"/>
                          </a:solidFill>
                          <a:latin typeface="Arial" pitchFamily="34" charset="0"/>
                          <a:ea typeface="ＭＳ Ｐゴシック" pitchFamily="34" charset="-128"/>
                        </a:rPr>
                        <a:t> multiples</a:t>
                      </a:r>
                      <a:endParaRPr kumimoji="0" lang="fr-CA" altLang="en-US" sz="2000" b="0" i="0" u="none" strike="noStrike" cap="none" normalizeH="0" dirty="0">
                        <a:ln>
                          <a:noFill/>
                        </a:ln>
                        <a:solidFill>
                          <a:schemeClr val="tx1"/>
                        </a:solidFill>
                        <a:latin typeface="Arial" pitchFamily="34" charset="0"/>
                        <a:ea typeface="ＭＳ Ｐゴシック" pitchFamily="34" charset="-128"/>
                      </a:endParaRPr>
                    </a:p>
                    <a:p>
                      <a:pPr marL="0" marR="0" lvl="0" indent="0" algn="l" defTabSz="914400" rtl="0" eaLnBrk="1" fontAlgn="base" latinLnBrk="0" hangingPunct="1">
                        <a:lnSpc>
                          <a:spcPct val="100000"/>
                        </a:lnSpc>
                        <a:spcBef>
                          <a:spcPct val="20000"/>
                        </a:spcBef>
                        <a:spcAft>
                          <a:spcPct val="0"/>
                        </a:spcAft>
                        <a:buClr>
                          <a:srgbClr val="63A6B0"/>
                        </a:buClr>
                        <a:buSzTx/>
                        <a:buFont typeface="Wingdings" pitchFamily="2" charset="2"/>
                        <a:buNone/>
                      </a:pPr>
                      <a:endParaRPr kumimoji="0" lang="fr-CA" altLang="en-US" sz="2400" b="0" i="0" u="none" strike="noStrike" cap="none" normalizeH="0" dirty="0">
                        <a:ln>
                          <a:noFill/>
                        </a:ln>
                        <a:solidFill>
                          <a:schemeClr val="tx1"/>
                        </a:solidFill>
                        <a:effectLst/>
                        <a:latin typeface="Arial" pitchFamily="34" charset="0"/>
                        <a:ea typeface="ＭＳ Ｐゴシック" pitchFamily="34" charset="-128"/>
                      </a:endParaRPr>
                    </a:p>
                    <a:p>
                      <a:pPr marL="266700" marR="0" lvl="0" indent="-266700" algn="l" defTabSz="914400" rtl="0" eaLnBrk="1" fontAlgn="base" latinLnBrk="0" hangingPunct="1">
                        <a:lnSpc>
                          <a:spcPct val="100000"/>
                        </a:lnSpc>
                        <a:spcBef>
                          <a:spcPts val="1200"/>
                        </a:spcBef>
                        <a:spcAft>
                          <a:spcPct val="0"/>
                        </a:spcAft>
                        <a:buClr>
                          <a:schemeClr val="tx1"/>
                        </a:buClr>
                        <a:buSzTx/>
                        <a:buFont typeface="Wingdings" pitchFamily="2" charset="2"/>
                        <a:buChar char="à"/>
                      </a:pPr>
                      <a:r>
                        <a:rPr kumimoji="0" lang="fr-CA" altLang="en-US" sz="2000" b="0" i="0" u="none" strike="noStrike" cap="none" normalizeH="0" dirty="0">
                          <a:ln>
                            <a:noFill/>
                          </a:ln>
                          <a:solidFill>
                            <a:schemeClr val="tx1"/>
                          </a:solidFill>
                          <a:effectLst/>
                          <a:latin typeface="Arial" pitchFamily="34" charset="0"/>
                          <a:ea typeface="ＭＳ Ｐゴシック" pitchFamily="34" charset="-128"/>
                        </a:rPr>
                        <a:t>doit démontrer qu’il</a:t>
                      </a:r>
                      <a:r>
                        <a:rPr kumimoji="0" lang="fr-CA" altLang="en-US" sz="2000" b="0" i="0" u="none" strike="noStrike" cap="none" normalizeH="0" baseline="0" dirty="0">
                          <a:ln>
                            <a:noFill/>
                          </a:ln>
                          <a:solidFill>
                            <a:schemeClr val="tx1"/>
                          </a:solidFill>
                          <a:effectLst/>
                          <a:latin typeface="Arial" pitchFamily="34" charset="0"/>
                          <a:ea typeface="ＭＳ Ｐゴシック" pitchFamily="34" charset="-128"/>
                        </a:rPr>
                        <a:t> craint avec raison d’être persécuté </a:t>
                      </a:r>
                      <a:r>
                        <a:rPr kumimoji="0" lang="fr-CA" altLang="en-US" sz="2000" b="0" i="0" u="none" strike="noStrike" cap="none" normalizeH="0" dirty="0">
                          <a:ln>
                            <a:noFill/>
                          </a:ln>
                          <a:solidFill>
                            <a:schemeClr val="tx1"/>
                          </a:solidFill>
                          <a:effectLst/>
                          <a:latin typeface="Arial" pitchFamily="34" charset="0"/>
                          <a:ea typeface="ＭＳ Ｐゴシック" pitchFamily="34" charset="-128"/>
                        </a:rPr>
                        <a:t>dans chaque pa</a:t>
                      </a:r>
                      <a:r>
                        <a:rPr kumimoji="0" lang="fr-CA" altLang="en-US" sz="2000" b="0" i="0" u="none" strike="noStrike" cap="none" normalizeH="0" dirty="0">
                          <a:ln>
                            <a:noFill/>
                          </a:ln>
                          <a:solidFill>
                            <a:schemeClr val="tx1"/>
                          </a:solidFill>
                          <a:latin typeface="Arial" pitchFamily="34" charset="0"/>
                          <a:ea typeface="ＭＳ Ｐゴシック" pitchFamily="34" charset="-128"/>
                        </a:rPr>
                        <a:t>ys de citoyenneté</a:t>
                      </a:r>
                    </a:p>
                  </a:txBody>
                  <a:tcPr marT="45727" marB="45727" horzOverflow="overflow">
                    <a:lnL>
                      <a:noFill/>
                    </a:lnL>
                    <a:lnR>
                      <a:noFill/>
                    </a:lnR>
                    <a:lnT>
                      <a:noFill/>
                    </a:lnT>
                    <a:lnB>
                      <a:noFill/>
                    </a:lnB>
                    <a:lnTlToBr>
                      <a:noFill/>
                    </a:lnTlToBr>
                    <a:lnBlToTr>
                      <a:noFill/>
                    </a:lnBlToTr>
                    <a:noFill/>
                  </a:tcPr>
                </a:tc>
                <a:tc>
                  <a:txBody>
                    <a:bodyPr/>
                    <a:lstStyle>
                      <a:lvl1pPr eaLnBrk="0" hangingPunct="0">
                        <a:spcBef>
                          <a:spcPct val="20000"/>
                        </a:spcBef>
                        <a:buClr>
                          <a:srgbClr val="63A6B0"/>
                        </a:buClr>
                        <a:buFont typeface="Wingdings" pitchFamily="2" charset="2"/>
                        <a:defRPr sz="2600">
                          <a:solidFill>
                            <a:schemeClr val="tx1"/>
                          </a:solidFill>
                          <a:latin typeface="Arial" pitchFamily="34" charset="0"/>
                          <a:ea typeface="ＭＳ Ｐゴシック" pitchFamily="34" charset="-128"/>
                        </a:defRPr>
                      </a:lvl1pPr>
                      <a:lvl2pPr marL="742950" indent="-285750" eaLnBrk="0" hangingPunct="0">
                        <a:spcBef>
                          <a:spcPct val="20000"/>
                        </a:spcBef>
                        <a:buClr>
                          <a:srgbClr val="FF0035"/>
                        </a:buClr>
                        <a:buFont typeface="Wingdings" pitchFamily="2" charset="2"/>
                        <a:defRPr sz="2300">
                          <a:solidFill>
                            <a:schemeClr val="tx1"/>
                          </a:solidFill>
                          <a:latin typeface="Arial" pitchFamily="34" charset="0"/>
                          <a:ea typeface="ＭＳ Ｐゴシック" pitchFamily="34" charset="-128"/>
                        </a:defRPr>
                      </a:lvl2pPr>
                      <a:lvl3pPr marL="1143000" indent="-228600" eaLnBrk="0" hangingPunct="0">
                        <a:spcBef>
                          <a:spcPct val="20000"/>
                        </a:spcBef>
                        <a:buClr>
                          <a:srgbClr val="C7D19E"/>
                        </a:buClr>
                        <a:buFont typeface="Wingdings" pitchFamily="2" charset="2"/>
                        <a:defRPr sz="2000">
                          <a:solidFill>
                            <a:schemeClr val="tx1"/>
                          </a:solidFill>
                          <a:latin typeface="Arial" pitchFamily="34" charset="0"/>
                          <a:ea typeface="ＭＳ Ｐゴシック" pitchFamily="34" charset="-128"/>
                        </a:defRPr>
                      </a:lvl3pPr>
                      <a:lvl4pPr marL="16002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4pPr>
                      <a:lvl5pPr marL="20574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rgbClr val="63A6B0"/>
                        </a:buClr>
                        <a:buSzTx/>
                        <a:buFont typeface="Wingdings" pitchFamily="2" charset="2"/>
                        <a:buNone/>
                      </a:pPr>
                      <a:r>
                        <a:rPr kumimoji="0" lang="fr-CA" altLang="en-US" sz="2600" b="1" i="0" u="none" strike="noStrike" cap="none" normalizeH="0" dirty="0">
                          <a:ln>
                            <a:noFill/>
                          </a:ln>
                          <a:solidFill>
                            <a:schemeClr val="tx1"/>
                          </a:solidFill>
                          <a:latin typeface="Arial" pitchFamily="34" charset="0"/>
                          <a:ea typeface="ＭＳ Ｐゴシック" pitchFamily="34" charset="-128"/>
                        </a:rPr>
                        <a:t>          APATRIDE</a:t>
                      </a:r>
                    </a:p>
                    <a:p>
                      <a:pPr marL="266700" marR="0" lvl="0" indent="-266700" algn="l" defTabSz="914400" rtl="0" eaLnBrk="1" fontAlgn="base" latinLnBrk="0" hangingPunct="1">
                        <a:lnSpc>
                          <a:spcPct val="100000"/>
                        </a:lnSpc>
                        <a:spcBef>
                          <a:spcPct val="20000"/>
                        </a:spcBef>
                        <a:spcAft>
                          <a:spcPct val="30000"/>
                        </a:spcAft>
                        <a:buClr>
                          <a:srgbClr val="63A6B0"/>
                        </a:buClr>
                        <a:buSzTx/>
                        <a:buFont typeface="Wingdings" pitchFamily="2" charset="2"/>
                        <a:buChar char="§"/>
                      </a:pPr>
                      <a:r>
                        <a:rPr kumimoji="0" lang="fr-CA" altLang="en-US" sz="2000" b="0" i="0" u="none" strike="noStrike" cap="none" normalizeH="0" dirty="0">
                          <a:ln>
                            <a:noFill/>
                          </a:ln>
                          <a:solidFill>
                            <a:schemeClr val="tx1"/>
                          </a:solidFill>
                          <a:latin typeface="Arial" pitchFamily="34" charset="0"/>
                          <a:ea typeface="ＭＳ Ｐゴシック" pitchFamily="34" charset="-128"/>
                        </a:rPr>
                        <a:t>aucun pays de citoyenneté</a:t>
                      </a:r>
                    </a:p>
                    <a:p>
                      <a:pPr marL="266700" marR="0" lvl="0" indent="-266700" algn="l" defTabSz="914400" rtl="0" eaLnBrk="1" fontAlgn="base" latinLnBrk="0" hangingPunct="1">
                        <a:lnSpc>
                          <a:spcPct val="100000"/>
                        </a:lnSpc>
                        <a:spcBef>
                          <a:spcPct val="0"/>
                        </a:spcBef>
                        <a:spcAft>
                          <a:spcPct val="0"/>
                        </a:spcAft>
                        <a:buClr>
                          <a:srgbClr val="63A6B0"/>
                        </a:buClr>
                        <a:buSzTx/>
                        <a:buFont typeface="Wingdings" pitchFamily="2" charset="2"/>
                        <a:buChar char="§"/>
                      </a:pPr>
                      <a:r>
                        <a:rPr kumimoji="0" lang="fr-CA" altLang="en-US" sz="2000" b="0" i="0" u="none" strike="noStrike" cap="none" normalizeH="0" dirty="0">
                          <a:ln>
                            <a:noFill/>
                          </a:ln>
                          <a:solidFill>
                            <a:schemeClr val="tx1"/>
                          </a:solidFill>
                          <a:latin typeface="Arial" pitchFamily="34" charset="0"/>
                          <a:ea typeface="ＭＳ Ｐゴシック" pitchFamily="34" charset="-128"/>
                        </a:rPr>
                        <a:t>pays de résidence habituelle (c.-à-d. longue période de résidence </a:t>
                      </a:r>
                      <a:r>
                        <a:rPr kumimoji="0" lang="fr-CA" altLang="en-US" sz="2000" b="0" i="1" u="none" strike="noStrike" cap="none" normalizeH="0" dirty="0">
                          <a:ln>
                            <a:noFill/>
                          </a:ln>
                          <a:solidFill>
                            <a:schemeClr val="tx1"/>
                          </a:solidFill>
                          <a:latin typeface="Arial" pitchFamily="34" charset="0"/>
                          <a:ea typeface="ＭＳ Ｐゴシック" pitchFamily="34" charset="-128"/>
                        </a:rPr>
                        <a:t>de facto</a:t>
                      </a:r>
                      <a:r>
                        <a:rPr kumimoji="0" lang="fr-CA" altLang="en-US" sz="2000" b="0" i="0" u="none" strike="noStrike" cap="none" normalizeH="0" dirty="0">
                          <a:ln>
                            <a:noFill/>
                          </a:ln>
                          <a:solidFill>
                            <a:schemeClr val="tx1"/>
                          </a:solidFill>
                          <a:latin typeface="Arial" pitchFamily="34" charset="0"/>
                          <a:ea typeface="ＭＳ Ｐゴシック" pitchFamily="34" charset="-128"/>
                        </a:rPr>
                        <a:t>)</a:t>
                      </a:r>
                    </a:p>
                    <a:p>
                      <a:pPr marL="266700" marR="0" lvl="0" indent="-266700" algn="l" defTabSz="914400" rtl="0" eaLnBrk="1" fontAlgn="base" latinLnBrk="0" hangingPunct="1">
                        <a:lnSpc>
                          <a:spcPct val="100000"/>
                        </a:lnSpc>
                        <a:spcBef>
                          <a:spcPct val="20000"/>
                        </a:spcBef>
                        <a:spcAft>
                          <a:spcPct val="0"/>
                        </a:spcAft>
                        <a:buClr>
                          <a:srgbClr val="63A6B0"/>
                        </a:buClr>
                        <a:buSzTx/>
                        <a:buFont typeface="Wingdings" pitchFamily="2" charset="2"/>
                        <a:buChar char="§"/>
                      </a:pPr>
                      <a:r>
                        <a:rPr kumimoji="0" lang="fr-CA" altLang="en-US" sz="2000" b="0" i="0" u="none" strike="noStrike" cap="none" normalizeH="0" dirty="0">
                          <a:ln>
                            <a:noFill/>
                          </a:ln>
                          <a:solidFill>
                            <a:schemeClr val="tx1"/>
                          </a:solidFill>
                          <a:effectLst/>
                          <a:latin typeface="Arial" pitchFamily="34" charset="0"/>
                          <a:ea typeface="ＭＳ Ｐゴシック" pitchFamily="34" charset="-128"/>
                        </a:rPr>
                        <a:t>peut avoir plus d’un pays de résidence habituelle </a:t>
                      </a:r>
                      <a:endParaRPr kumimoji="0" lang="fr-CA" altLang="en-US" sz="2000" b="0" i="0" u="none" strike="noStrike" cap="none" normalizeH="0" dirty="0">
                        <a:ln>
                          <a:noFill/>
                        </a:ln>
                        <a:solidFill>
                          <a:schemeClr val="tx1"/>
                        </a:solidFill>
                        <a:latin typeface="Arial" pitchFamily="34" charset="0"/>
                        <a:ea typeface="ＭＳ Ｐゴシック" pitchFamily="34" charset="-128"/>
                      </a:endParaRPr>
                    </a:p>
                    <a:p>
                      <a:pPr marL="266700" marR="0" lvl="0" indent="-266700" algn="l" defTabSz="914400" rtl="0" eaLnBrk="1" fontAlgn="base" latinLnBrk="0" hangingPunct="1">
                        <a:lnSpc>
                          <a:spcPct val="100000"/>
                        </a:lnSpc>
                        <a:spcBef>
                          <a:spcPct val="0"/>
                        </a:spcBef>
                        <a:spcAft>
                          <a:spcPct val="0"/>
                        </a:spcAft>
                        <a:buClr>
                          <a:schemeClr val="tx1"/>
                        </a:buClr>
                        <a:buSzTx/>
                        <a:buFont typeface="Wingdings" pitchFamily="2" charset="2"/>
                        <a:buChar char="à"/>
                      </a:pPr>
                      <a:r>
                        <a:rPr kumimoji="0" lang="fr-CA" altLang="en-US" sz="2000" b="0" i="0" u="none" strike="noStrike" cap="none" normalizeH="0" dirty="0">
                          <a:ln>
                            <a:noFill/>
                          </a:ln>
                          <a:solidFill>
                            <a:schemeClr val="tx1"/>
                          </a:solidFill>
                          <a:latin typeface="Arial" pitchFamily="34" charset="0"/>
                          <a:ea typeface="ＭＳ Ｐゴシック" pitchFamily="34" charset="-128"/>
                        </a:rPr>
                        <a:t>doit démontrer </a:t>
                      </a:r>
                      <a:r>
                        <a:rPr kumimoji="0" lang="fr-CA" altLang="en-US" sz="2000" b="0" i="0" u="none" strike="noStrike" cap="none" normalizeH="0" dirty="0">
                          <a:ln>
                            <a:noFill/>
                          </a:ln>
                          <a:solidFill>
                            <a:schemeClr val="tx1"/>
                          </a:solidFill>
                          <a:effectLst/>
                          <a:latin typeface="Arial" pitchFamily="34" charset="0"/>
                          <a:ea typeface="ＭＳ Ｐゴシック" pitchFamily="34" charset="-128"/>
                        </a:rPr>
                        <a:t>qu’il</a:t>
                      </a:r>
                      <a:r>
                        <a:rPr kumimoji="0" lang="fr-CA" altLang="en-US" sz="2000" b="0" i="0" u="none" strike="noStrike" cap="none" normalizeH="0" baseline="0" dirty="0">
                          <a:ln>
                            <a:noFill/>
                          </a:ln>
                          <a:solidFill>
                            <a:schemeClr val="tx1"/>
                          </a:solidFill>
                          <a:effectLst/>
                          <a:latin typeface="Arial" pitchFamily="34" charset="0"/>
                          <a:ea typeface="ＭＳ Ｐゴシック" pitchFamily="34" charset="-128"/>
                        </a:rPr>
                        <a:t> craint avec raison d’être persécuté</a:t>
                      </a:r>
                      <a:r>
                        <a:rPr kumimoji="0" lang="fr-CA" altLang="en-US" sz="2000" b="0" i="0" u="none" strike="noStrike" cap="none" normalizeH="0" baseline="0" dirty="0">
                          <a:ln>
                            <a:noFill/>
                          </a:ln>
                          <a:solidFill>
                            <a:schemeClr val="tx1"/>
                          </a:solidFill>
                          <a:latin typeface="Arial" pitchFamily="34" charset="0"/>
                          <a:ea typeface="ＭＳ Ｐゴシック" pitchFamily="34" charset="-128"/>
                        </a:rPr>
                        <a:t> dans l’un des pays de résidence habituelle </a:t>
                      </a:r>
                      <a:r>
                        <a:rPr kumimoji="0" lang="fr-CA" altLang="en-US" sz="2000" b="0" i="0" u="none" strike="noStrike" cap="none" normalizeH="0" dirty="0">
                          <a:ln>
                            <a:noFill/>
                          </a:ln>
                          <a:solidFill>
                            <a:schemeClr val="tx1"/>
                          </a:solidFill>
                          <a:latin typeface="Arial" pitchFamily="34" charset="0"/>
                          <a:ea typeface="ＭＳ Ｐゴシック" pitchFamily="34" charset="-128"/>
                        </a:rPr>
                        <a:t>et qu’il lui est impossible de retourner dans tout autre pays de résidence habituelle</a:t>
                      </a:r>
                      <a:r>
                        <a:rPr kumimoji="0" lang="fr-CA" altLang="en-US" sz="2000" b="0" i="0" u="none" strike="noStrike" cap="none" normalizeH="0" baseline="0" dirty="0">
                          <a:ln>
                            <a:noFill/>
                          </a:ln>
                          <a:solidFill>
                            <a:schemeClr val="tx1"/>
                          </a:solidFill>
                          <a:latin typeface="Arial" pitchFamily="34" charset="0"/>
                          <a:ea typeface="ＭＳ Ｐゴシック" pitchFamily="34" charset="-128"/>
                        </a:rPr>
                        <a:t> </a:t>
                      </a:r>
                      <a:r>
                        <a:rPr kumimoji="0" lang="fr-CA" altLang="en-US" sz="2000" b="0" i="0" u="none" strike="noStrike" cap="none" normalizeH="0" dirty="0">
                          <a:ln>
                            <a:noFill/>
                          </a:ln>
                          <a:solidFill>
                            <a:schemeClr val="tx1"/>
                          </a:solidFill>
                          <a:latin typeface="Arial" pitchFamily="34" charset="0"/>
                          <a:ea typeface="ＭＳ Ｐゴシック" pitchFamily="34" charset="-128"/>
                        </a:rPr>
                        <a:t>où il n’est pas exposé à un risque</a:t>
                      </a:r>
                      <a:endParaRPr kumimoji="0" lang="fr-CA" altLang="en-US" sz="2000" b="1" i="0" u="none" strike="noStrike" cap="none" normalizeH="0" dirty="0">
                        <a:ln>
                          <a:noFill/>
                        </a:ln>
                        <a:solidFill>
                          <a:schemeClr val="tx1"/>
                        </a:solidFill>
                        <a:effectLst/>
                        <a:latin typeface="Arial" pitchFamily="34" charset="0"/>
                        <a:ea typeface="ＭＳ Ｐゴシック" pitchFamily="34" charset="-128"/>
                      </a:endParaRPr>
                    </a:p>
                  </a:txBody>
                  <a:tcPr marT="45727" marB="45727"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372875">
                <a:tc>
                  <a:txBody>
                    <a:bodyPr/>
                    <a:lstStyle>
                      <a:lvl1pPr eaLnBrk="0" hangingPunct="0">
                        <a:spcBef>
                          <a:spcPct val="20000"/>
                        </a:spcBef>
                        <a:buClr>
                          <a:srgbClr val="63A6B0"/>
                        </a:buClr>
                        <a:buFont typeface="Wingdings" pitchFamily="2" charset="2"/>
                        <a:defRPr sz="2600">
                          <a:solidFill>
                            <a:schemeClr val="tx1"/>
                          </a:solidFill>
                          <a:latin typeface="Arial" pitchFamily="34" charset="0"/>
                          <a:ea typeface="ＭＳ Ｐゴシック" pitchFamily="34" charset="-128"/>
                        </a:defRPr>
                      </a:lvl1pPr>
                      <a:lvl2pPr marL="742950" indent="-285750" eaLnBrk="0" hangingPunct="0">
                        <a:spcBef>
                          <a:spcPct val="20000"/>
                        </a:spcBef>
                        <a:buClr>
                          <a:srgbClr val="FF0035"/>
                        </a:buClr>
                        <a:buFont typeface="Wingdings" pitchFamily="2" charset="2"/>
                        <a:defRPr sz="2300">
                          <a:solidFill>
                            <a:schemeClr val="tx1"/>
                          </a:solidFill>
                          <a:latin typeface="Arial" pitchFamily="34" charset="0"/>
                          <a:ea typeface="ＭＳ Ｐゴシック" pitchFamily="34" charset="-128"/>
                        </a:defRPr>
                      </a:lvl2pPr>
                      <a:lvl3pPr marL="1143000" indent="-228600" eaLnBrk="0" hangingPunct="0">
                        <a:spcBef>
                          <a:spcPct val="20000"/>
                        </a:spcBef>
                        <a:buClr>
                          <a:srgbClr val="C7D19E"/>
                        </a:buClr>
                        <a:buFont typeface="Wingdings" pitchFamily="2" charset="2"/>
                        <a:defRPr sz="2000">
                          <a:solidFill>
                            <a:schemeClr val="tx1"/>
                          </a:solidFill>
                          <a:latin typeface="Arial" pitchFamily="34" charset="0"/>
                          <a:ea typeface="ＭＳ Ｐゴシック" pitchFamily="34" charset="-128"/>
                        </a:defRPr>
                      </a:lvl3pPr>
                      <a:lvl4pPr marL="16002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4pPr>
                      <a:lvl5pPr marL="20574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rgbClr val="63A6B0"/>
                        </a:buClr>
                        <a:buSzTx/>
                        <a:buFont typeface="Wingdings" pitchFamily="2" charset="2"/>
                        <a:buNone/>
                      </a:pPr>
                      <a:endParaRPr kumimoji="0" lang="fr-CA" altLang="en-US" sz="200" b="0" i="0" u="none" strike="noStrike" cap="none" normalizeH="0" dirty="0">
                        <a:ln>
                          <a:noFill/>
                        </a:ln>
                        <a:solidFill>
                          <a:schemeClr val="tx1"/>
                        </a:solidFill>
                        <a:effectLst/>
                        <a:latin typeface="Arial" pitchFamily="34" charset="0"/>
                        <a:ea typeface="ＭＳ Ｐゴシック" pitchFamily="34" charset="-128"/>
                      </a:endParaRPr>
                    </a:p>
                  </a:txBody>
                  <a:tcPr marT="45727" marB="45727" horzOverflow="overflow">
                    <a:lnL>
                      <a:noFill/>
                    </a:lnL>
                    <a:lnR>
                      <a:noFill/>
                    </a:lnR>
                    <a:lnT>
                      <a:noFill/>
                    </a:lnT>
                    <a:lnB>
                      <a:noFill/>
                    </a:lnB>
                    <a:lnTlToBr>
                      <a:noFill/>
                    </a:lnTlToBr>
                    <a:lnBlToTr>
                      <a:noFill/>
                    </a:lnBlToTr>
                    <a:noFill/>
                  </a:tcPr>
                </a:tc>
                <a:tc>
                  <a:txBody>
                    <a:bodyPr/>
                    <a:lstStyle>
                      <a:lvl1pPr eaLnBrk="0" hangingPunct="0">
                        <a:spcBef>
                          <a:spcPct val="20000"/>
                        </a:spcBef>
                        <a:buClr>
                          <a:srgbClr val="63A6B0"/>
                        </a:buClr>
                        <a:buFont typeface="Wingdings" pitchFamily="2" charset="2"/>
                        <a:defRPr sz="2600">
                          <a:solidFill>
                            <a:schemeClr val="tx1"/>
                          </a:solidFill>
                          <a:latin typeface="Arial" pitchFamily="34" charset="0"/>
                          <a:ea typeface="ＭＳ Ｐゴシック" pitchFamily="34" charset="-128"/>
                        </a:defRPr>
                      </a:lvl1pPr>
                      <a:lvl2pPr marL="742950" indent="-285750" eaLnBrk="0" hangingPunct="0">
                        <a:spcBef>
                          <a:spcPct val="20000"/>
                        </a:spcBef>
                        <a:buClr>
                          <a:srgbClr val="FF0035"/>
                        </a:buClr>
                        <a:buFont typeface="Wingdings" pitchFamily="2" charset="2"/>
                        <a:defRPr sz="2300">
                          <a:solidFill>
                            <a:schemeClr val="tx1"/>
                          </a:solidFill>
                          <a:latin typeface="Arial" pitchFamily="34" charset="0"/>
                          <a:ea typeface="ＭＳ Ｐゴシック" pitchFamily="34" charset="-128"/>
                        </a:defRPr>
                      </a:lvl2pPr>
                      <a:lvl3pPr marL="1143000" indent="-228600" eaLnBrk="0" hangingPunct="0">
                        <a:spcBef>
                          <a:spcPct val="20000"/>
                        </a:spcBef>
                        <a:buClr>
                          <a:srgbClr val="C7D19E"/>
                        </a:buClr>
                        <a:buFont typeface="Wingdings" pitchFamily="2" charset="2"/>
                        <a:defRPr sz="2000">
                          <a:solidFill>
                            <a:schemeClr val="tx1"/>
                          </a:solidFill>
                          <a:latin typeface="Arial" pitchFamily="34" charset="0"/>
                          <a:ea typeface="ＭＳ Ｐゴシック" pitchFamily="34" charset="-128"/>
                        </a:defRPr>
                      </a:lvl3pPr>
                      <a:lvl4pPr marL="16002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4pPr>
                      <a:lvl5pPr marL="2057400" indent="-228600" eaLnBrk="0" hangingPunct="0">
                        <a:spcBef>
                          <a:spcPct val="20000"/>
                        </a:spcBef>
                        <a:buFont typeface="Wingdings" pitchFamily="2" charset="2"/>
                        <a:defRPr>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Font typeface="Wingdings" pitchFamily="2" charset="2"/>
                        <a:defRPr>
                          <a:solidFill>
                            <a:schemeClr val="tx1"/>
                          </a:solidFill>
                          <a:latin typeface="Arial" pitchFamily="34" charset="0"/>
                          <a:ea typeface="ＭＳ Ｐゴシック" pitchFamily="34" charset="-128"/>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Char char="à"/>
                      </a:pPr>
                      <a:endParaRPr kumimoji="0" lang="fr-CA" altLang="en-US" sz="2000" b="1" i="0" u="none" strike="noStrike" cap="none" normalizeH="0" dirty="0">
                        <a:ln>
                          <a:noFill/>
                        </a:ln>
                        <a:solidFill>
                          <a:schemeClr val="tx1"/>
                        </a:solidFill>
                        <a:effectLst/>
                        <a:latin typeface="Arial" pitchFamily="34" charset="0"/>
                        <a:ea typeface="ＭＳ Ｐゴシック" pitchFamily="34" charset="-128"/>
                      </a:endParaRPr>
                    </a:p>
                  </a:txBody>
                  <a:tcPr marT="45727" marB="45727"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custDataLst>
              <p:tags r:id="rId1"/>
            </p:custDataLst>
          </p:nvPr>
        </p:nvSpPr>
        <p:spPr>
          <a:noFill/>
          <a:ln>
            <a:miter lim="800000"/>
          </a:ln>
        </p:spPr>
        <p:txBody>
          <a:bodyPr/>
          <a:lstStyle/>
          <a:p>
            <a:fld id="{8314AD55-8C0B-4484-8C00-DCD954F6503A}" type="slidenum">
              <a:rPr lang="fr-CA" altLang="en-US" smtClean="0"/>
              <a:pPr/>
              <a:t>6</a:t>
            </a:fld>
            <a:endParaRPr lang="fr-CA" altLang="en-US" dirty="0"/>
          </a:p>
        </p:txBody>
      </p:sp>
      <p:sp>
        <p:nvSpPr>
          <p:cNvPr id="190466" name="Rectangle 2"/>
          <p:cNvSpPr>
            <a:spLocks noGrp="1" noChangeArrowheads="1"/>
          </p:cNvSpPr>
          <p:nvPr>
            <p:ph type="title"/>
            <p:custDataLst>
              <p:tags r:id="rId2"/>
            </p:custDataLst>
          </p:nvPr>
        </p:nvSpPr>
        <p:spPr>
          <a:xfrm>
            <a:off x="395288" y="1447800"/>
            <a:ext cx="8215312" cy="757064"/>
          </a:xfrm>
        </p:spPr>
        <p:txBody>
          <a:bodyPr/>
          <a:lstStyle/>
          <a:p>
            <a:pPr algn="ctr" defTabSz="985838">
              <a:tabLst>
                <a:tab pos="625475" algn="l"/>
              </a:tabLst>
              <a:defRPr/>
            </a:pPr>
            <a:r>
              <a:rPr lang="fr-CA" altLang="en-US" sz="3200" u="none" dirty="0">
                <a:solidFill>
                  <a:srgbClr val="A39B6B"/>
                </a:solidFill>
                <a:effectLst>
                  <a:outerShdw blurRad="38100" dist="38100" dir="2700000" algn="tl">
                    <a:srgbClr val="000000"/>
                  </a:outerShdw>
                </a:effectLst>
              </a:rPr>
              <a:t>PERSÉCUTION</a:t>
            </a:r>
          </a:p>
        </p:txBody>
      </p:sp>
      <p:sp>
        <p:nvSpPr>
          <p:cNvPr id="16388" name="Rectangle 3"/>
          <p:cNvSpPr>
            <a:spLocks noGrp="1" noChangeArrowheads="1"/>
          </p:cNvSpPr>
          <p:nvPr>
            <p:ph type="body" idx="1"/>
            <p:custDataLst>
              <p:tags r:id="rId3"/>
            </p:custDataLst>
          </p:nvPr>
        </p:nvSpPr>
        <p:spPr>
          <a:xfrm>
            <a:off x="755576" y="2589212"/>
            <a:ext cx="7637983" cy="2928020"/>
          </a:xfrm>
        </p:spPr>
        <p:txBody>
          <a:bodyPr/>
          <a:lstStyle/>
          <a:p>
            <a:pPr marL="447675" indent="-447675">
              <a:spcAft>
                <a:spcPct val="50000"/>
              </a:spcAft>
              <a:buClr>
                <a:schemeClr val="tx1"/>
              </a:buClr>
              <a:buFont typeface="Wingdings" pitchFamily="2" charset="2"/>
              <a:buChar char="Ø"/>
            </a:pPr>
            <a:r>
              <a:rPr lang="fr-CA" altLang="en-US" sz="2800" b="1" u="none" dirty="0"/>
              <a:t>Critères</a:t>
            </a:r>
          </a:p>
          <a:p>
            <a:pPr marL="1076325" lvl="1" indent="-449263">
              <a:spcAft>
                <a:spcPct val="30000"/>
              </a:spcAft>
            </a:pPr>
            <a:r>
              <a:rPr lang="fr-CA" altLang="en-US" sz="2600" u="none" dirty="0"/>
              <a:t>préjudice grave </a:t>
            </a:r>
            <a:r>
              <a:rPr lang="en-CA" altLang="en-US" sz="2600" dirty="0">
                <a:sym typeface="Wingdings" panose="05000000000000000000" pitchFamily="2" charset="2"/>
              </a:rPr>
              <a:t> </a:t>
            </a:r>
            <a:r>
              <a:rPr lang="fr-CA" altLang="en-US" sz="2600" u="none" dirty="0"/>
              <a:t>négation majeure d’un droit fondamental de la personne (</a:t>
            </a:r>
            <a:r>
              <a:rPr lang="fr-CA" altLang="en-US" sz="2600" i="1" u="none" dirty="0"/>
              <a:t>Ward</a:t>
            </a:r>
            <a:r>
              <a:rPr lang="fr-CA" altLang="en-US" sz="2600" u="none" dirty="0"/>
              <a:t>, CSC)</a:t>
            </a:r>
          </a:p>
          <a:p>
            <a:pPr marL="627062" lvl="1" indent="0">
              <a:spcAft>
                <a:spcPct val="30000"/>
              </a:spcAft>
              <a:buNone/>
            </a:pPr>
            <a:endParaRPr lang="fr-CA" altLang="en-US" sz="800" u="none" dirty="0"/>
          </a:p>
          <a:p>
            <a:pPr marL="1076325" lvl="1" indent="-449263">
              <a:spcAft>
                <a:spcPct val="50000"/>
              </a:spcAft>
            </a:pPr>
            <a:r>
              <a:rPr lang="fr-CA" altLang="en-US" sz="2600" u="none" dirty="0"/>
              <a:t>répétition ou persistance (</a:t>
            </a:r>
            <a:r>
              <a:rPr lang="fr-CA" altLang="en-US" sz="2600" i="1" u="none" dirty="0" err="1"/>
              <a:t>Rajudeen</a:t>
            </a:r>
            <a:r>
              <a:rPr lang="fr-CA" altLang="en-US" sz="2600" u="none" dirty="0"/>
              <a:t>, FCA)</a:t>
            </a:r>
            <a:endParaRPr lang="fr-CA" altLang="en-US" sz="2600"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custDataLst>
              <p:tags r:id="rId1"/>
            </p:custDataLst>
          </p:nvPr>
        </p:nvSpPr>
        <p:spPr>
          <a:noFill/>
          <a:ln>
            <a:miter lim="800000"/>
          </a:ln>
        </p:spPr>
        <p:txBody>
          <a:bodyPr/>
          <a:lstStyle/>
          <a:p>
            <a:fld id="{3CC2FF0D-C9A7-4783-8302-0E4E7A812386}" type="slidenum">
              <a:rPr lang="fr-CA" altLang="en-US" smtClean="0"/>
              <a:pPr/>
              <a:t>7</a:t>
            </a:fld>
            <a:endParaRPr lang="fr-CA" altLang="en-US" dirty="0"/>
          </a:p>
        </p:txBody>
      </p:sp>
      <p:sp>
        <p:nvSpPr>
          <p:cNvPr id="442370" name="Rectangle 2"/>
          <p:cNvSpPr>
            <a:spLocks noGrp="1" noChangeArrowheads="1"/>
          </p:cNvSpPr>
          <p:nvPr>
            <p:ph type="title"/>
            <p:custDataLst>
              <p:tags r:id="rId2"/>
            </p:custDataLst>
          </p:nvPr>
        </p:nvSpPr>
        <p:spPr>
          <a:xfrm>
            <a:off x="395288" y="1412875"/>
            <a:ext cx="8183562" cy="792163"/>
          </a:xfrm>
        </p:spPr>
        <p:txBody>
          <a:bodyPr/>
          <a:lstStyle/>
          <a:p>
            <a:pPr algn="ctr">
              <a:defRPr/>
            </a:pPr>
            <a:r>
              <a:rPr lang="fr-CA" altLang="en-US" sz="3200" u="none" dirty="0">
                <a:solidFill>
                  <a:srgbClr val="A39B6B"/>
                </a:solidFill>
                <a:effectLst>
                  <a:outerShdw blurRad="38100" dist="38100" dir="2700000" algn="tl">
                    <a:srgbClr val="000000"/>
                  </a:outerShdw>
                </a:effectLst>
              </a:rPr>
              <a:t>PERSÉCUTION</a:t>
            </a:r>
          </a:p>
        </p:txBody>
      </p:sp>
      <p:sp>
        <p:nvSpPr>
          <p:cNvPr id="17412" name="Rectangle 3"/>
          <p:cNvSpPr>
            <a:spLocks noGrp="1" noChangeArrowheads="1"/>
          </p:cNvSpPr>
          <p:nvPr>
            <p:ph type="body" idx="1"/>
            <p:custDataLst>
              <p:tags r:id="rId3"/>
            </p:custDataLst>
          </p:nvPr>
        </p:nvSpPr>
        <p:spPr>
          <a:xfrm>
            <a:off x="755576" y="2205037"/>
            <a:ext cx="7855024" cy="4029075"/>
          </a:xfrm>
        </p:spPr>
        <p:txBody>
          <a:bodyPr/>
          <a:lstStyle/>
          <a:p>
            <a:pPr marL="750888" lvl="1" indent="-293688">
              <a:buFont typeface="Wingdings" pitchFamily="2" charset="2"/>
              <a:buNone/>
            </a:pPr>
            <a:r>
              <a:rPr lang="fr-CA" altLang="en-US" sz="800" b="1" dirty="0"/>
              <a:t> </a:t>
            </a:r>
          </a:p>
          <a:p>
            <a:pPr marL="750888" lvl="1" indent="-485775">
              <a:buClr>
                <a:srgbClr val="A50021"/>
              </a:buClr>
            </a:pPr>
            <a:r>
              <a:rPr lang="fr-CA" altLang="en-US" sz="2400" b="1" u="none" dirty="0"/>
              <a:t>Quel droit a été violé?</a:t>
            </a:r>
          </a:p>
          <a:p>
            <a:pPr marL="750888" lvl="1" indent="-293688">
              <a:buFont typeface="Wingdings" pitchFamily="2" charset="2"/>
              <a:buNone/>
            </a:pPr>
            <a:r>
              <a:rPr lang="fr-CA" altLang="en-US" dirty="0"/>
              <a:t>	</a:t>
            </a:r>
            <a:r>
              <a:rPr lang="fr-CA" altLang="en-US" sz="2400" dirty="0"/>
              <a:t>Charte</a:t>
            </a:r>
            <a:r>
              <a:rPr lang="fr-CA" altLang="en-US" dirty="0"/>
              <a:t> i</a:t>
            </a:r>
            <a:r>
              <a:rPr lang="fr-CA" altLang="en-US" sz="2400" dirty="0"/>
              <a:t>nternationale des </a:t>
            </a:r>
            <a:r>
              <a:rPr lang="fr-CA" altLang="en-US" sz="2400" u="none" dirty="0"/>
              <a:t>droits de l’homme</a:t>
            </a:r>
          </a:p>
          <a:p>
            <a:pPr marL="1343025" lvl="2" indent="-412750">
              <a:buClr>
                <a:srgbClr val="6D92A8"/>
              </a:buClr>
            </a:pPr>
            <a:r>
              <a:rPr lang="fr-CA" altLang="en-US" sz="2100" u="none" dirty="0"/>
              <a:t>Déclaration universelle des droits de l’homme, 1948</a:t>
            </a:r>
          </a:p>
          <a:p>
            <a:pPr marL="1343025" lvl="2" indent="-412750">
              <a:buClr>
                <a:srgbClr val="6D92A8"/>
              </a:buClr>
            </a:pPr>
            <a:r>
              <a:rPr lang="fr-CA" altLang="en-US" sz="2100" u="none" dirty="0"/>
              <a:t>Pacte international relatif aux droits civils et politiques, 1966</a:t>
            </a:r>
          </a:p>
          <a:p>
            <a:pPr marL="1343025" lvl="2" indent="-412750">
              <a:spcAft>
                <a:spcPct val="20000"/>
              </a:spcAft>
              <a:buClr>
                <a:srgbClr val="6D92A8"/>
              </a:buClr>
            </a:pPr>
            <a:r>
              <a:rPr lang="fr-CA" altLang="en-US" sz="2100" u="none" dirty="0"/>
              <a:t>Pacte international relatif aux droits économiques, sociaux et culturels, 1966</a:t>
            </a:r>
            <a:endParaRPr lang="fr-CA" altLang="en-US" sz="2100" dirty="0"/>
          </a:p>
          <a:p>
            <a:pPr marL="625475" lvl="1" indent="-360363">
              <a:buClr>
                <a:srgbClr val="A50021"/>
              </a:buClr>
            </a:pPr>
            <a:r>
              <a:rPr lang="fr-CA" altLang="en-US" sz="2400" b="1" u="none" dirty="0"/>
              <a:t>Quel niveau de droits?</a:t>
            </a:r>
          </a:p>
          <a:p>
            <a:pPr marL="625475" lvl="1" indent="-360363">
              <a:buClr>
                <a:srgbClr val="A50021"/>
              </a:buClr>
            </a:pPr>
            <a:r>
              <a:rPr lang="fr-CA" altLang="en-US" sz="2400" b="1" u="none" dirty="0"/>
              <a:t>Dans quelle mesure?</a:t>
            </a:r>
          </a:p>
          <a:p>
            <a:pPr marL="571500" indent="-571500">
              <a:buFont typeface="Wingdings" pitchFamily="2" charset="2"/>
              <a:buNone/>
            </a:pPr>
            <a:endParaRPr lang="fr-CA" altLang="en-US" sz="2400" b="1" dirty="0"/>
          </a:p>
          <a:p>
            <a:pPr marL="750888" lvl="1" indent="-293688">
              <a:buFont typeface="Wingdings" pitchFamily="2" charset="2"/>
              <a:buNone/>
            </a:pPr>
            <a:endParaRPr lang="fr-CA" alt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custDataLst>
              <p:tags r:id="rId1"/>
            </p:custDataLst>
          </p:nvPr>
        </p:nvSpPr>
        <p:spPr>
          <a:noFill/>
          <a:ln>
            <a:miter lim="800000"/>
          </a:ln>
        </p:spPr>
        <p:txBody>
          <a:bodyPr/>
          <a:lstStyle/>
          <a:p>
            <a:fld id="{0C314C7D-2254-4F7A-8AEE-3E268BE156DA}" type="slidenum">
              <a:rPr lang="fr-CA" altLang="en-US" smtClean="0"/>
              <a:pPr/>
              <a:t>8</a:t>
            </a:fld>
            <a:endParaRPr lang="fr-CA" altLang="en-US" dirty="0"/>
          </a:p>
        </p:txBody>
      </p:sp>
      <p:sp>
        <p:nvSpPr>
          <p:cNvPr id="425986" name="Rectangle 2"/>
          <p:cNvSpPr>
            <a:spLocks noGrp="1" noChangeArrowheads="1"/>
          </p:cNvSpPr>
          <p:nvPr>
            <p:ph type="title"/>
            <p:custDataLst>
              <p:tags r:id="rId2"/>
            </p:custDataLst>
          </p:nvPr>
        </p:nvSpPr>
        <p:spPr>
          <a:xfrm>
            <a:off x="395288" y="1447800"/>
            <a:ext cx="8215312" cy="685056"/>
          </a:xfrm>
        </p:spPr>
        <p:txBody>
          <a:bodyPr/>
          <a:lstStyle/>
          <a:p>
            <a:pPr algn="ctr">
              <a:defRPr/>
            </a:pPr>
            <a:r>
              <a:rPr lang="fr-CA" altLang="en-US" sz="3200" u="none" dirty="0">
                <a:solidFill>
                  <a:srgbClr val="A39B6B"/>
                </a:solidFill>
                <a:effectLst>
                  <a:outerShdw blurRad="38100" dist="38100" dir="2700000" algn="tl">
                    <a:srgbClr val="000000"/>
                  </a:outerShdw>
                </a:effectLst>
              </a:rPr>
              <a:t>PERSÉCUTION</a:t>
            </a:r>
          </a:p>
        </p:txBody>
      </p:sp>
      <p:sp>
        <p:nvSpPr>
          <p:cNvPr id="425987" name="Rectangle 3"/>
          <p:cNvSpPr>
            <a:spLocks noGrp="1" noChangeArrowheads="1"/>
          </p:cNvSpPr>
          <p:nvPr>
            <p:ph type="body" idx="1"/>
            <p:custDataLst>
              <p:tags r:id="rId3"/>
            </p:custDataLst>
          </p:nvPr>
        </p:nvSpPr>
        <p:spPr>
          <a:xfrm>
            <a:off x="971600" y="2636838"/>
            <a:ext cx="7129412" cy="3243262"/>
          </a:xfrm>
          <a:extLst>
            <a:ext uri="{AF507438-7753-43E0-B8FC-AC1667EBCBE1}">
              <a14:hiddenEffects xmlns:a14="http://schemas.microsoft.com/office/drawing/2010/main">
                <a:effectLst>
                  <a:outerShdw blurRad="63500" dist="35921" dir="2700000" algn="ctr" rotWithShape="0">
                    <a:srgbClr val="000000">
                      <a:alpha val="74997"/>
                    </a:srgbClr>
                  </a:outerShdw>
                </a:effectLst>
              </a14:hiddenEffects>
            </a:ext>
          </a:extLst>
        </p:spPr>
        <p:txBody>
          <a:bodyPr/>
          <a:lstStyle/>
          <a:p>
            <a:pPr>
              <a:spcAft>
                <a:spcPct val="50000"/>
              </a:spcAft>
              <a:buFont typeface="Wingdings" charset="0"/>
              <a:buNone/>
              <a:defRPr/>
            </a:pPr>
            <a:r>
              <a:rPr lang="fr-CA" sz="2600" dirty="0">
                <a:solidFill>
                  <a:schemeClr val="accent2"/>
                </a:solidFill>
                <a:effectLst>
                  <a:outerShdw blurRad="38100" dist="38100" dir="2700000" algn="tl">
                    <a:srgbClr val="000000"/>
                  </a:outerShdw>
                </a:effectLst>
              </a:rPr>
              <a:t>DISCRIMINATION ou PERSÉCUTION ?</a:t>
            </a:r>
            <a:endParaRPr lang="fr-CA" sz="2600" dirty="0">
              <a:solidFill>
                <a:srgbClr val="333399"/>
              </a:solidFill>
            </a:endParaRPr>
          </a:p>
          <a:p>
            <a:pPr algn="just">
              <a:spcBef>
                <a:spcPct val="0"/>
              </a:spcBef>
              <a:spcAft>
                <a:spcPct val="50000"/>
              </a:spcAft>
              <a:buFont typeface="Wingdings" charset="0"/>
              <a:buChar char="§"/>
              <a:defRPr/>
            </a:pPr>
            <a:r>
              <a:rPr lang="fr-CA" sz="2400" u="none" dirty="0"/>
              <a:t>La distinction entre la persécution et la discrimination tient au </a:t>
            </a:r>
            <a:r>
              <a:rPr lang="fr-CA" sz="2400" b="1" u="none" dirty="0"/>
              <a:t>degré</a:t>
            </a:r>
            <a:r>
              <a:rPr lang="fr-CA" sz="2400" u="none" dirty="0"/>
              <a:t> de gravité du préjudice</a:t>
            </a:r>
          </a:p>
          <a:p>
            <a:pPr marL="0" indent="0" algn="just">
              <a:spcBef>
                <a:spcPct val="0"/>
              </a:spcBef>
              <a:spcAft>
                <a:spcPct val="50000"/>
              </a:spcAft>
              <a:buNone/>
              <a:defRPr/>
            </a:pPr>
            <a:endParaRPr lang="fr-CA" sz="800" u="none" dirty="0"/>
          </a:p>
          <a:p>
            <a:pPr algn="just">
              <a:spcBef>
                <a:spcPct val="0"/>
              </a:spcBef>
              <a:buFont typeface="Wingdings" charset="0"/>
              <a:buChar char="§"/>
              <a:defRPr/>
            </a:pPr>
            <a:r>
              <a:rPr lang="fr-CA" sz="2400" u="none" dirty="0"/>
              <a:t>La discrimination en soi ne permet pas d’établir l’existence de persécution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custDataLst>
              <p:tags r:id="rId1"/>
            </p:custDataLst>
          </p:nvPr>
        </p:nvSpPr>
        <p:spPr>
          <a:noFill/>
          <a:ln>
            <a:miter lim="800000"/>
          </a:ln>
        </p:spPr>
        <p:txBody>
          <a:bodyPr/>
          <a:lstStyle/>
          <a:p>
            <a:fld id="{681547F7-74BF-43B2-A8B2-A4A8F5246DCA}" type="slidenum">
              <a:rPr lang="fr-CA" altLang="en-US" smtClean="0"/>
              <a:pPr/>
              <a:t>9</a:t>
            </a:fld>
            <a:endParaRPr lang="fr-CA" altLang="en-US" dirty="0"/>
          </a:p>
        </p:txBody>
      </p:sp>
      <p:sp>
        <p:nvSpPr>
          <p:cNvPr id="457730" name="Rectangle 2"/>
          <p:cNvSpPr>
            <a:spLocks noGrp="1" noChangeArrowheads="1"/>
          </p:cNvSpPr>
          <p:nvPr>
            <p:ph type="title"/>
            <p:custDataLst>
              <p:tags r:id="rId2"/>
            </p:custDataLst>
          </p:nvPr>
        </p:nvSpPr>
        <p:spPr>
          <a:xfrm>
            <a:off x="468313" y="1412875"/>
            <a:ext cx="8110537" cy="1143000"/>
          </a:xfrm>
        </p:spPr>
        <p:txBody>
          <a:bodyPr/>
          <a:lstStyle/>
          <a:p>
            <a:pPr algn="ctr">
              <a:defRPr/>
            </a:pPr>
            <a:r>
              <a:rPr lang="fr-CA" sz="2800" dirty="0">
                <a:solidFill>
                  <a:srgbClr val="A39B6B"/>
                </a:solidFill>
                <a:effectLst>
                  <a:outerShdw blurRad="38100" dist="38100" dir="2700000" algn="tl">
                    <a:srgbClr val="000000"/>
                  </a:outerShdw>
                </a:effectLst>
              </a:rPr>
              <a:t>LIEN AVEC LES MOTIFS </a:t>
            </a:r>
          </a:p>
        </p:txBody>
      </p:sp>
      <p:sp>
        <p:nvSpPr>
          <p:cNvPr id="457731" name="Rectangle 3"/>
          <p:cNvSpPr>
            <a:spLocks noGrp="1" noChangeArrowheads="1"/>
          </p:cNvSpPr>
          <p:nvPr>
            <p:ph type="body" idx="1"/>
            <p:custDataLst>
              <p:tags r:id="rId3"/>
            </p:custDataLst>
          </p:nvPr>
        </p:nvSpPr>
        <p:spPr>
          <a:xfrm>
            <a:off x="539750" y="2565400"/>
            <a:ext cx="8110538" cy="3167856"/>
          </a:xfrm>
        </p:spPr>
        <p:txBody>
          <a:bodyPr/>
          <a:lstStyle/>
          <a:p>
            <a:pPr>
              <a:spcBef>
                <a:spcPct val="50000"/>
              </a:spcBef>
              <a:spcAft>
                <a:spcPct val="50000"/>
              </a:spcAft>
              <a:buFont typeface="Wingdings" pitchFamily="2" charset="2"/>
              <a:buNone/>
              <a:defRPr/>
            </a:pPr>
            <a:endParaRPr lang="fr-CA" altLang="en-US" sz="2400" dirty="0">
              <a:solidFill>
                <a:schemeClr val="accent2"/>
              </a:solidFill>
              <a:effectLst>
                <a:outerShdw blurRad="38100" dist="38100" dir="2700000" algn="tl">
                  <a:srgbClr val="000000"/>
                </a:outerShdw>
              </a:effectLst>
            </a:endParaRPr>
          </a:p>
          <a:p>
            <a:pPr>
              <a:spcBef>
                <a:spcPct val="50000"/>
              </a:spcBef>
              <a:buNone/>
              <a:defRPr/>
            </a:pPr>
            <a:r>
              <a:rPr lang="fr-CA" altLang="en-US" sz="2800" dirty="0"/>
              <a:t>	</a:t>
            </a:r>
            <a:r>
              <a:rPr lang="fr-CA" altLang="ja-JP" sz="2600" u="none" dirty="0"/>
              <a:t>Pour qu’il y ait </a:t>
            </a:r>
            <a:r>
              <a:rPr lang="fr-CA" altLang="ja-JP" sz="2600" b="1" u="none" dirty="0"/>
              <a:t>persécution</a:t>
            </a:r>
            <a:r>
              <a:rPr lang="fr-CA" altLang="ja-JP" sz="2600" u="none" dirty="0"/>
              <a:t> au sens de la Convention, le préjudice infligé doit être «</a:t>
            </a:r>
            <a:r>
              <a:rPr lang="fr-CA" altLang="en-US" sz="2800" dirty="0">
                <a:latin typeface="Arial" pitchFamily="34" charset="0"/>
                <a:ea typeface="ＭＳ Ｐゴシック" pitchFamily="34" charset="-128"/>
                <a:cs typeface="Arial" pitchFamily="34" charset="0"/>
              </a:rPr>
              <a:t> </a:t>
            </a:r>
            <a:r>
              <a:rPr lang="fr-CA" altLang="ja-JP" sz="2600" u="none" dirty="0"/>
              <a:t>du fait de</a:t>
            </a:r>
            <a:r>
              <a:rPr lang="fr-CA" altLang="en-US" sz="2800" dirty="0">
                <a:latin typeface="Arial" pitchFamily="34" charset="0"/>
                <a:ea typeface="ＭＳ Ｐゴシック" pitchFamily="34" charset="-128"/>
                <a:cs typeface="Arial" pitchFamily="34" charset="0"/>
              </a:rPr>
              <a:t> </a:t>
            </a:r>
            <a:r>
              <a:rPr lang="fr-CA" altLang="ja-JP" sz="2600" u="none" dirty="0"/>
              <a:t>» l’un des cinq motifs établis dans la définition de réfugié au sens de la Convention</a:t>
            </a:r>
            <a:endParaRPr lang="fr-CA" altLang="en-US" sz="26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RELEASE_DATE" val="2014.06.02"/>
  <p:tag name="AS_TITLE" val="Aspose.Slides for Java"/>
  <p:tag name="AS_VERSION" val="8.6.0.0"/>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00.xml><?xml version="1.0" encoding="utf-8"?>
<p:tagLst xmlns:a="http://schemas.openxmlformats.org/drawingml/2006/main" xmlns:r="http://schemas.openxmlformats.org/officeDocument/2006/relationships" xmlns:p="http://schemas.openxmlformats.org/presentationml/2006/main">
  <p:tag name="NUM" val="4"/>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1"/>
</p:tagLst>
</file>

<file path=ppt/tags/tag106.xml><?xml version="1.0" encoding="utf-8"?>
<p:tagLst xmlns:a="http://schemas.openxmlformats.org/drawingml/2006/main" xmlns:r="http://schemas.openxmlformats.org/officeDocument/2006/relationships" xmlns:p="http://schemas.openxmlformats.org/presentationml/2006/main">
  <p:tag name="NUM" val="2"/>
</p:tagLst>
</file>

<file path=ppt/tags/tag107.xml><?xml version="1.0" encoding="utf-8"?>
<p:tagLst xmlns:a="http://schemas.openxmlformats.org/drawingml/2006/main" xmlns:r="http://schemas.openxmlformats.org/officeDocument/2006/relationships" xmlns:p="http://schemas.openxmlformats.org/presentationml/2006/main">
  <p:tag name="NUM" val="3"/>
</p:tagLst>
</file>

<file path=ppt/tags/tag108.xml><?xml version="1.0" encoding="utf-8"?>
<p:tagLst xmlns:a="http://schemas.openxmlformats.org/drawingml/2006/main" xmlns:r="http://schemas.openxmlformats.org/officeDocument/2006/relationships" xmlns:p="http://schemas.openxmlformats.org/presentationml/2006/main">
  <p:tag name="NUM" val="4"/>
</p:tagLst>
</file>

<file path=ppt/tags/tag109.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10.xml><?xml version="1.0" encoding="utf-8"?>
<p:tagLst xmlns:a="http://schemas.openxmlformats.org/drawingml/2006/main" xmlns:r="http://schemas.openxmlformats.org/officeDocument/2006/relationships" xmlns:p="http://schemas.openxmlformats.org/presentationml/2006/main">
  <p:tag name="NUM" val="2"/>
</p:tagLst>
</file>

<file path=ppt/tags/tag111.xml><?xml version="1.0" encoding="utf-8"?>
<p:tagLst xmlns:a="http://schemas.openxmlformats.org/drawingml/2006/main" xmlns:r="http://schemas.openxmlformats.org/officeDocument/2006/relationships" xmlns:p="http://schemas.openxmlformats.org/presentationml/2006/main">
  <p:tag name="NUM" val="3"/>
</p:tagLst>
</file>

<file path=ppt/tags/tag112.xml><?xml version="1.0" encoding="utf-8"?>
<p:tagLst xmlns:a="http://schemas.openxmlformats.org/drawingml/2006/main" xmlns:r="http://schemas.openxmlformats.org/officeDocument/2006/relationships" xmlns:p="http://schemas.openxmlformats.org/presentationml/2006/main">
  <p:tag name="NUM" val="4"/>
</p:tagLst>
</file>

<file path=ppt/tags/tag113.xml><?xml version="1.0" encoding="utf-8"?>
<p:tagLst xmlns:a="http://schemas.openxmlformats.org/drawingml/2006/main" xmlns:r="http://schemas.openxmlformats.org/officeDocument/2006/relationships" xmlns:p="http://schemas.openxmlformats.org/presentationml/2006/main">
  <p:tag name="NUM" val="1"/>
</p:tagLst>
</file>

<file path=ppt/tags/tag114.xml><?xml version="1.0" encoding="utf-8"?>
<p:tagLst xmlns:a="http://schemas.openxmlformats.org/drawingml/2006/main" xmlns:r="http://schemas.openxmlformats.org/officeDocument/2006/relationships" xmlns:p="http://schemas.openxmlformats.org/presentationml/2006/main">
  <p:tag name="NUM" val="2"/>
</p:tagLst>
</file>

<file path=ppt/tags/tag115.xml><?xml version="1.0" encoding="utf-8"?>
<p:tagLst xmlns:a="http://schemas.openxmlformats.org/drawingml/2006/main" xmlns:r="http://schemas.openxmlformats.org/officeDocument/2006/relationships" xmlns:p="http://schemas.openxmlformats.org/presentationml/2006/main">
  <p:tag name="NUM" val="3"/>
</p:tagLst>
</file>

<file path=ppt/tags/tag116.xml><?xml version="1.0" encoding="utf-8"?>
<p:tagLst xmlns:a="http://schemas.openxmlformats.org/drawingml/2006/main" xmlns:r="http://schemas.openxmlformats.org/officeDocument/2006/relationships" xmlns:p="http://schemas.openxmlformats.org/presentationml/2006/main">
  <p:tag name="NUM" val="1"/>
</p:tagLst>
</file>

<file path=ppt/tags/tag117.xml><?xml version="1.0" encoding="utf-8"?>
<p:tagLst xmlns:a="http://schemas.openxmlformats.org/drawingml/2006/main" xmlns:r="http://schemas.openxmlformats.org/officeDocument/2006/relationships" xmlns:p="http://schemas.openxmlformats.org/presentationml/2006/main">
  <p:tag name="NUM" val="2"/>
</p:tagLst>
</file>

<file path=ppt/tags/tag118.xml><?xml version="1.0" encoding="utf-8"?>
<p:tagLst xmlns:a="http://schemas.openxmlformats.org/drawingml/2006/main" xmlns:r="http://schemas.openxmlformats.org/officeDocument/2006/relationships" xmlns:p="http://schemas.openxmlformats.org/presentationml/2006/main">
  <p:tag name="NUM" val="3"/>
</p:tagLst>
</file>

<file path=ppt/tags/tag119.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20.xml><?xml version="1.0" encoding="utf-8"?>
<p:tagLst xmlns:a="http://schemas.openxmlformats.org/drawingml/2006/main" xmlns:r="http://schemas.openxmlformats.org/officeDocument/2006/relationships" xmlns:p="http://schemas.openxmlformats.org/presentationml/2006/main">
  <p:tag name="NUM" val="2"/>
</p:tagLst>
</file>

<file path=ppt/tags/tag121.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5"/>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4"/>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3"/>
</p:tagLst>
</file>

<file path=ppt/tags/tag55.xml><?xml version="1.0" encoding="utf-8"?>
<p:tagLst xmlns:a="http://schemas.openxmlformats.org/drawingml/2006/main" xmlns:r="http://schemas.openxmlformats.org/officeDocument/2006/relationships" xmlns:p="http://schemas.openxmlformats.org/presentationml/2006/main">
  <p:tag name="NUM" val="4"/>
</p:tagLst>
</file>

<file path=ppt/tags/tag56.xml><?xml version="1.0" encoding="utf-8"?>
<p:tagLst xmlns:a="http://schemas.openxmlformats.org/drawingml/2006/main" xmlns:r="http://schemas.openxmlformats.org/officeDocument/2006/relationships" xmlns:p="http://schemas.openxmlformats.org/presentationml/2006/main">
  <p:tag name="NUM" val="1"/>
</p:tagLst>
</file>

<file path=ppt/tags/tag57.xml><?xml version="1.0" encoding="utf-8"?>
<p:tagLst xmlns:a="http://schemas.openxmlformats.org/drawingml/2006/main" xmlns:r="http://schemas.openxmlformats.org/officeDocument/2006/relationships" xmlns:p="http://schemas.openxmlformats.org/presentationml/2006/main">
  <p:tag name="NUM" val="2"/>
</p:tagLst>
</file>

<file path=ppt/tags/tag58.xml><?xml version="1.0" encoding="utf-8"?>
<p:tagLst xmlns:a="http://schemas.openxmlformats.org/drawingml/2006/main" xmlns:r="http://schemas.openxmlformats.org/officeDocument/2006/relationships" xmlns:p="http://schemas.openxmlformats.org/presentationml/2006/main">
  <p:tag name="NUM" val="3"/>
</p:tagLst>
</file>

<file path=ppt/tags/tag59.xml><?xml version="1.0" encoding="utf-8"?>
<p:tagLst xmlns:a="http://schemas.openxmlformats.org/drawingml/2006/main" xmlns:r="http://schemas.openxmlformats.org/officeDocument/2006/relationships" xmlns:p="http://schemas.openxmlformats.org/presentationml/2006/main">
  <p:tag name="NUM" val="4"/>
</p:tagLst>
</file>

<file path=ppt/tags/tag6.xml><?xml version="1.0" encoding="utf-8"?>
<p:tagLst xmlns:a="http://schemas.openxmlformats.org/drawingml/2006/main" xmlns:r="http://schemas.openxmlformats.org/officeDocument/2006/relationships" xmlns:p="http://schemas.openxmlformats.org/presentationml/2006/main">
  <p:tag name="NUM" val="3"/>
</p:tagLst>
</file>

<file path=ppt/tags/tag60.xml><?xml version="1.0" encoding="utf-8"?>
<p:tagLst xmlns:a="http://schemas.openxmlformats.org/drawingml/2006/main" xmlns:r="http://schemas.openxmlformats.org/officeDocument/2006/relationships" xmlns:p="http://schemas.openxmlformats.org/presentationml/2006/main">
  <p:tag name="NUM" val="1"/>
</p:tagLst>
</file>

<file path=ppt/tags/tag61.xml><?xml version="1.0" encoding="utf-8"?>
<p:tagLst xmlns:a="http://schemas.openxmlformats.org/drawingml/2006/main" xmlns:r="http://schemas.openxmlformats.org/officeDocument/2006/relationships" xmlns:p="http://schemas.openxmlformats.org/presentationml/2006/main">
  <p:tag name="NUM" val="2"/>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4"/>
</p:tagLst>
</file>

<file path=ppt/tags/tag64.xml><?xml version="1.0" encoding="utf-8"?>
<p:tagLst xmlns:a="http://schemas.openxmlformats.org/drawingml/2006/main" xmlns:r="http://schemas.openxmlformats.org/officeDocument/2006/relationships" xmlns:p="http://schemas.openxmlformats.org/presentationml/2006/main">
  <p:tag name="NUM" val="5"/>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3"/>
</p:tagLst>
</file>

<file path=ppt/tags/tag68.xml><?xml version="1.0" encoding="utf-8"?>
<p:tagLst xmlns:a="http://schemas.openxmlformats.org/drawingml/2006/main" xmlns:r="http://schemas.openxmlformats.org/officeDocument/2006/relationships" xmlns:p="http://schemas.openxmlformats.org/presentationml/2006/main">
  <p:tag name="NUM" val="4"/>
</p:tagLst>
</file>

<file path=ppt/tags/tag69.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4"/>
</p:tagLst>
</file>

<file path=ppt/tags/tag70.xml><?xml version="1.0" encoding="utf-8"?>
<p:tagLst xmlns:a="http://schemas.openxmlformats.org/drawingml/2006/main" xmlns:r="http://schemas.openxmlformats.org/officeDocument/2006/relationships" xmlns:p="http://schemas.openxmlformats.org/presentationml/2006/main">
  <p:tag name="NUM" val="4"/>
</p:tagLst>
</file>

<file path=ppt/tags/tag71.xml><?xml version="1.0" encoding="utf-8"?>
<p:tagLst xmlns:a="http://schemas.openxmlformats.org/drawingml/2006/main" xmlns:r="http://schemas.openxmlformats.org/officeDocument/2006/relationships" xmlns:p="http://schemas.openxmlformats.org/presentationml/2006/main">
  <p:tag name="NUM" val="1"/>
</p:tagLst>
</file>

<file path=ppt/tags/tag72.xml><?xml version="1.0" encoding="utf-8"?>
<p:tagLst xmlns:a="http://schemas.openxmlformats.org/drawingml/2006/main" xmlns:r="http://schemas.openxmlformats.org/officeDocument/2006/relationships" xmlns:p="http://schemas.openxmlformats.org/presentationml/2006/main">
  <p:tag name="NUM" val="2"/>
</p:tagLst>
</file>

<file path=ppt/tags/tag73.xml><?xml version="1.0" encoding="utf-8"?>
<p:tagLst xmlns:a="http://schemas.openxmlformats.org/drawingml/2006/main" xmlns:r="http://schemas.openxmlformats.org/officeDocument/2006/relationships" xmlns:p="http://schemas.openxmlformats.org/presentationml/2006/main">
  <p:tag name="NUM" val="3"/>
</p:tagLst>
</file>

<file path=ppt/tags/tag74.xml><?xml version="1.0" encoding="utf-8"?>
<p:tagLst xmlns:a="http://schemas.openxmlformats.org/drawingml/2006/main" xmlns:r="http://schemas.openxmlformats.org/officeDocument/2006/relationships" xmlns:p="http://schemas.openxmlformats.org/presentationml/2006/main">
  <p:tag name="NUM" val="4"/>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3"/>
</p:tagLst>
</file>

<file path=ppt/tags/tag78.xml><?xml version="1.0" encoding="utf-8"?>
<p:tagLst xmlns:a="http://schemas.openxmlformats.org/drawingml/2006/main" xmlns:r="http://schemas.openxmlformats.org/officeDocument/2006/relationships" xmlns:p="http://schemas.openxmlformats.org/presentationml/2006/main">
  <p:tag name="NUM" val="4"/>
</p:tagLst>
</file>

<file path=ppt/tags/tag79.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4"/>
</p:tagLst>
</file>

<file path=ppt/tags/tag84.xml><?xml version="1.0" encoding="utf-8"?>
<p:tagLst xmlns:a="http://schemas.openxmlformats.org/drawingml/2006/main" xmlns:r="http://schemas.openxmlformats.org/officeDocument/2006/relationships" xmlns:p="http://schemas.openxmlformats.org/presentationml/2006/main">
  <p:tag name="NUM" val="1"/>
</p:tagLst>
</file>

<file path=ppt/tags/tag85.xml><?xml version="1.0" encoding="utf-8"?>
<p:tagLst xmlns:a="http://schemas.openxmlformats.org/drawingml/2006/main" xmlns:r="http://schemas.openxmlformats.org/officeDocument/2006/relationships" xmlns:p="http://schemas.openxmlformats.org/presentationml/2006/main">
  <p:tag name="NUM" val="2"/>
</p:tagLst>
</file>

<file path=ppt/tags/tag86.xml><?xml version="1.0" encoding="utf-8"?>
<p:tagLst xmlns:a="http://schemas.openxmlformats.org/drawingml/2006/main" xmlns:r="http://schemas.openxmlformats.org/officeDocument/2006/relationships" xmlns:p="http://schemas.openxmlformats.org/presentationml/2006/main">
  <p:tag name="NUM" val="3"/>
</p:tagLst>
</file>

<file path=ppt/tags/tag87.xml><?xml version="1.0" encoding="utf-8"?>
<p:tagLst xmlns:a="http://schemas.openxmlformats.org/drawingml/2006/main" xmlns:r="http://schemas.openxmlformats.org/officeDocument/2006/relationships" xmlns:p="http://schemas.openxmlformats.org/presentationml/2006/main">
  <p:tag name="NUM" val="4"/>
</p:tagLst>
</file>

<file path=ppt/tags/tag88.xml><?xml version="1.0" encoding="utf-8"?>
<p:tagLst xmlns:a="http://schemas.openxmlformats.org/drawingml/2006/main" xmlns:r="http://schemas.openxmlformats.org/officeDocument/2006/relationships" xmlns:p="http://schemas.openxmlformats.org/presentationml/2006/main">
  <p:tag name="NUM" val="1"/>
</p:tagLst>
</file>

<file path=ppt/tags/tag89.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ags/tag90.xml><?xml version="1.0" encoding="utf-8"?>
<p:tagLst xmlns:a="http://schemas.openxmlformats.org/drawingml/2006/main" xmlns:r="http://schemas.openxmlformats.org/officeDocument/2006/relationships" xmlns:p="http://schemas.openxmlformats.org/presentationml/2006/main">
  <p:tag name="NUM" val="3"/>
</p:tagLst>
</file>

<file path=ppt/tags/tag91.xml><?xml version="1.0" encoding="utf-8"?>
<p:tagLst xmlns:a="http://schemas.openxmlformats.org/drawingml/2006/main" xmlns:r="http://schemas.openxmlformats.org/officeDocument/2006/relationships" xmlns:p="http://schemas.openxmlformats.org/presentationml/2006/main">
  <p:tag name="NUM" val="1"/>
</p:tagLst>
</file>

<file path=ppt/tags/tag92.xml><?xml version="1.0" encoding="utf-8"?>
<p:tagLst xmlns:a="http://schemas.openxmlformats.org/drawingml/2006/main" xmlns:r="http://schemas.openxmlformats.org/officeDocument/2006/relationships" xmlns:p="http://schemas.openxmlformats.org/presentationml/2006/main">
  <p:tag name="NUM" val="2"/>
</p:tagLst>
</file>

<file path=ppt/tags/tag93.xml><?xml version="1.0" encoding="utf-8"?>
<p:tagLst xmlns:a="http://schemas.openxmlformats.org/drawingml/2006/main" xmlns:r="http://schemas.openxmlformats.org/officeDocument/2006/relationships" xmlns:p="http://schemas.openxmlformats.org/presentationml/2006/main">
  <p:tag name="NUM" val="3"/>
</p:tagLst>
</file>

<file path=ppt/tags/tag94.xml><?xml version="1.0" encoding="utf-8"?>
<p:tagLst xmlns:a="http://schemas.openxmlformats.org/drawingml/2006/main" xmlns:r="http://schemas.openxmlformats.org/officeDocument/2006/relationships" xmlns:p="http://schemas.openxmlformats.org/presentationml/2006/main">
  <p:tag name="NUM" val="1"/>
</p:tagLst>
</file>

<file path=ppt/tags/tag95.xml><?xml version="1.0" encoding="utf-8"?>
<p:tagLst xmlns:a="http://schemas.openxmlformats.org/drawingml/2006/main" xmlns:r="http://schemas.openxmlformats.org/officeDocument/2006/relationships" xmlns:p="http://schemas.openxmlformats.org/presentationml/2006/main">
  <p:tag name="NUM" val="2"/>
</p:tagLst>
</file>

<file path=ppt/tags/tag96.xml><?xml version="1.0" encoding="utf-8"?>
<p:tagLst xmlns:a="http://schemas.openxmlformats.org/drawingml/2006/main" xmlns:r="http://schemas.openxmlformats.org/officeDocument/2006/relationships" xmlns:p="http://schemas.openxmlformats.org/presentationml/2006/main">
  <p:tag name="NUM" val="3"/>
</p:tagLst>
</file>

<file path=ppt/tags/tag97.xml><?xml version="1.0" encoding="utf-8"?>
<p:tagLst xmlns:a="http://schemas.openxmlformats.org/drawingml/2006/main" xmlns:r="http://schemas.openxmlformats.org/officeDocument/2006/relationships" xmlns:p="http://schemas.openxmlformats.org/presentationml/2006/main">
  <p:tag name="NUM" val="1"/>
</p:tagLst>
</file>

<file path=ppt/tags/tag98.xml><?xml version="1.0" encoding="utf-8"?>
<p:tagLst xmlns:a="http://schemas.openxmlformats.org/drawingml/2006/main" xmlns:r="http://schemas.openxmlformats.org/officeDocument/2006/relationships" xmlns:p="http://schemas.openxmlformats.org/presentationml/2006/main">
  <p:tag name="NUM" val="2"/>
</p:tagLst>
</file>

<file path=ppt/tags/tag9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TOWERP~1">
  <a:themeElements>
    <a:clrScheme name="Powerpoint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owerpoint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tint val="100000"/>
                <a:shade val="100000"/>
                <a:satMod val="130000"/>
              </a:schemeClr>
            </a:gs>
            <a:gs pos="100000">
              <a:schemeClr val="phClr">
                <a:tint val="50000"/>
                <a:shade val="10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Powerpoint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werpoint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werpoint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werpoint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werpoint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werpoint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werpoint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werpoint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werpoint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werpoint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werpoint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werpoint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Thaa" typeface="MV Boli"/>
        <a:font script="Sinh" typeface="Iskoola Pota"/>
        <a:font script="Arab" typeface="Times New Roman"/>
        <a:font script="Hant" typeface="新細明體"/>
        <a:font script="Khmr" typeface="MoolBoran"/>
        <a:font script="Laoo" typeface="DokChampa"/>
        <a:font script="Orya" typeface="Kalinga"/>
        <a:font script="Cher" typeface="Plantagenet Cherokee"/>
        <a:font script="Tibt" typeface="Microsoft Himalaya"/>
        <a:font script="Ethi" typeface="Nyala"/>
        <a:font script="Hebr" typeface="Times New Roman"/>
        <a:font script="Uigh" typeface="Microsoft Uighur"/>
        <a:font script="Guru" typeface="Raavi"/>
        <a:font script="Cans" typeface="Euphemia"/>
        <a:font script="Jpan" typeface="ＭＳ Ｐゴシック"/>
        <a:font script="Gujr" typeface="Shruti"/>
        <a:font script="Telu" typeface="Gautami"/>
        <a:font script="Deva" typeface="Mangal"/>
        <a:font script="Viet" typeface="Times New Roman"/>
        <a:font script="Thai" typeface="Angsana New"/>
        <a:font script="Hans" typeface="宋体"/>
        <a:font script="Geor" typeface="Sylfaen"/>
        <a:font script="Beng" typeface="Vrinda"/>
        <a:font script="Taml" typeface="Latha"/>
        <a:font script="Knda" typeface="Tunga"/>
        <a:font script="Mlym" typeface="Kartika"/>
        <a:font script="Hang" typeface="맑은 고딕"/>
        <a:font script="Mong" typeface="Mongolian Baiti"/>
        <a:font script="Yiii" typeface="Microsoft Yi Baiti"/>
        <a:font script="Syrc" typeface="Estrangelo Edessa"/>
      </a:majorFont>
      <a:minorFont>
        <a:latin typeface="Calibri"/>
        <a:ea typeface=""/>
        <a:cs typeface=""/>
        <a:font script="Thaa" typeface="MV Boli"/>
        <a:font script="Sinh" typeface="Iskoola Pota"/>
        <a:font script="Arab" typeface="Arial"/>
        <a:font script="Hant" typeface="新細明體"/>
        <a:font script="Khmr" typeface="DaunPenh"/>
        <a:font script="Laoo" typeface="DokChampa"/>
        <a:font script="Orya" typeface="Kalinga"/>
        <a:font script="Cher" typeface="Plantagenet Cherokee"/>
        <a:font script="Tibt" typeface="Microsoft Himalaya"/>
        <a:font script="Ethi" typeface="Nyala"/>
        <a:font script="Hebr" typeface="Arial"/>
        <a:font script="Uigh" typeface="Microsoft Uighur"/>
        <a:font script="Guru" typeface="Raavi"/>
        <a:font script="Cans" typeface="Euphemia"/>
        <a:font script="Jpan" typeface="ＭＳ Ｐゴシック"/>
        <a:font script="Gujr" typeface="Shruti"/>
        <a:font script="Telu" typeface="Gautami"/>
        <a:font script="Deva" typeface="Mangal"/>
        <a:font script="Viet" typeface="Arial"/>
        <a:font script="Thai" typeface="Cordia New"/>
        <a:font script="Hans" typeface="宋体"/>
        <a:font script="Geor" typeface="Sylfaen"/>
        <a:font script="Beng" typeface="Vrinda"/>
        <a:font script="Taml" typeface="Latha"/>
        <a:font script="Knda" typeface="Tunga"/>
        <a:font script="Mlym" typeface="Kartika"/>
        <a:font script="Hang" typeface="맑은 고딕"/>
        <a:font script="Mong" typeface="Mongolian Baiti"/>
        <a:font script="Yiii" typeface="Microsoft Yi Baiti"/>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tint val="100000"/>
                <a:shade val="100000"/>
                <a:satMod val="130000"/>
              </a:schemeClr>
            </a:gs>
            <a:gs pos="100000">
              <a:schemeClr val="phClr">
                <a:tint val="50000"/>
                <a:shade val="10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Thaa" typeface="MV Boli"/>
        <a:font script="Sinh" typeface="Iskoola Pota"/>
        <a:font script="Arab" typeface="Times New Roman"/>
        <a:font script="Hant" typeface="新細明體"/>
        <a:font script="Khmr" typeface="MoolBoran"/>
        <a:font script="Laoo" typeface="DokChampa"/>
        <a:font script="Orya" typeface="Kalinga"/>
        <a:font script="Cher" typeface="Plantagenet Cherokee"/>
        <a:font script="Tibt" typeface="Microsoft Himalaya"/>
        <a:font script="Ethi" typeface="Nyala"/>
        <a:font script="Hebr" typeface="Times New Roman"/>
        <a:font script="Uigh" typeface="Microsoft Uighur"/>
        <a:font script="Guru" typeface="Raavi"/>
        <a:font script="Cans" typeface="Euphemia"/>
        <a:font script="Jpan" typeface="ＭＳ Ｐゴシック"/>
        <a:font script="Gujr" typeface="Shruti"/>
        <a:font script="Telu" typeface="Gautami"/>
        <a:font script="Deva" typeface="Mangal"/>
        <a:font script="Viet" typeface="Times New Roman"/>
        <a:font script="Thai" typeface="Angsana New"/>
        <a:font script="Hans" typeface="宋体"/>
        <a:font script="Geor" typeface="Sylfaen"/>
        <a:font script="Beng" typeface="Vrinda"/>
        <a:font script="Taml" typeface="Latha"/>
        <a:font script="Knda" typeface="Tunga"/>
        <a:font script="Mlym" typeface="Kartika"/>
        <a:font script="Hang" typeface="맑은 고딕"/>
        <a:font script="Mong" typeface="Mongolian Baiti"/>
        <a:font script="Yiii" typeface="Microsoft Yi Baiti"/>
        <a:font script="Syrc" typeface="Estrangelo Edessa"/>
      </a:majorFont>
      <a:minorFont>
        <a:latin typeface="Calibri"/>
        <a:ea typeface=""/>
        <a:cs typeface=""/>
        <a:font script="Thaa" typeface="MV Boli"/>
        <a:font script="Sinh" typeface="Iskoola Pota"/>
        <a:font script="Arab" typeface="Arial"/>
        <a:font script="Hant" typeface="新細明體"/>
        <a:font script="Khmr" typeface="DaunPenh"/>
        <a:font script="Laoo" typeface="DokChampa"/>
        <a:font script="Orya" typeface="Kalinga"/>
        <a:font script="Cher" typeface="Plantagenet Cherokee"/>
        <a:font script="Tibt" typeface="Microsoft Himalaya"/>
        <a:font script="Ethi" typeface="Nyala"/>
        <a:font script="Hebr" typeface="Arial"/>
        <a:font script="Uigh" typeface="Microsoft Uighur"/>
        <a:font script="Guru" typeface="Raavi"/>
        <a:font script="Cans" typeface="Euphemia"/>
        <a:font script="Jpan" typeface="ＭＳ Ｐゴシック"/>
        <a:font script="Gujr" typeface="Shruti"/>
        <a:font script="Telu" typeface="Gautami"/>
        <a:font script="Deva" typeface="Mangal"/>
        <a:font script="Viet" typeface="Arial"/>
        <a:font script="Thai" typeface="Cordia New"/>
        <a:font script="Hans" typeface="宋体"/>
        <a:font script="Geor" typeface="Sylfaen"/>
        <a:font script="Beng" typeface="Vrinda"/>
        <a:font script="Taml" typeface="Latha"/>
        <a:font script="Knda" typeface="Tunga"/>
        <a:font script="Mlym" typeface="Kartika"/>
        <a:font script="Hang" typeface="맑은 고딕"/>
        <a:font script="Mong" typeface="Mongolian Baiti"/>
        <a:font script="Yiii" typeface="Microsoft Yi Baiti"/>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tint val="100000"/>
                <a:shade val="100000"/>
                <a:satMod val="130000"/>
              </a:schemeClr>
            </a:gs>
            <a:gs pos="100000">
              <a:schemeClr val="phClr">
                <a:tint val="50000"/>
                <a:shade val="10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TOWERP~1.POT</Template>
  <TotalTime>15000</TotalTime>
  <Words>2240</Words>
  <Application>Microsoft Office PowerPoint</Application>
  <PresentationFormat>On-screen Show (4:3)</PresentationFormat>
  <Paragraphs>373</Paragraphs>
  <Slides>35</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Wingdings</vt:lpstr>
      <vt:lpstr>TOWERP~1</vt:lpstr>
      <vt:lpstr>Qui est un réfugié</vt:lpstr>
      <vt:lpstr>ÉLÉMENTS DE LA DÉFINITION DE RÉFUGIÉ AU SENS DE LA CONVENTION</vt:lpstr>
      <vt:lpstr> </vt:lpstr>
      <vt:lpstr>PAYS DE RÉFÉRENCE </vt:lpstr>
      <vt:lpstr>PAYS DE RÉFÉRENCE</vt:lpstr>
      <vt:lpstr>PERSÉCUTION</vt:lpstr>
      <vt:lpstr>PERSÉCUTION</vt:lpstr>
      <vt:lpstr>PERSÉCUTION</vt:lpstr>
      <vt:lpstr>LIEN AVEC LES MOTIFS </vt:lpstr>
      <vt:lpstr>MOTIFS DE PERSÉCUTION</vt:lpstr>
      <vt:lpstr>LIEN AVEC LES MOTIFS </vt:lpstr>
      <vt:lpstr> </vt:lpstr>
      <vt:lpstr> MOTIFS DE PERSÉCUTION  </vt:lpstr>
      <vt:lpstr>MOTIFS DE PERSÉCUTION  </vt:lpstr>
      <vt:lpstr>PowerPoint Presentation</vt:lpstr>
      <vt:lpstr>PowerPoint Presentation</vt:lpstr>
      <vt:lpstr>PowerPoint Presentation</vt:lpstr>
      <vt:lpstr>  </vt:lpstr>
      <vt:lpstr> </vt:lpstr>
      <vt:lpstr>PowerPoint Presentation</vt:lpstr>
      <vt:lpstr> </vt:lpstr>
      <vt:lpstr> </vt:lpstr>
      <vt:lpstr> </vt:lpstr>
      <vt:lpstr> </vt:lpstr>
      <vt:lpstr>CRAINTE FONDÉE  </vt:lpstr>
      <vt:lpstr>PROTECTION DE L’ÉTAT</vt:lpstr>
      <vt:lpstr>PROTECTION DE L’ÉTAT</vt:lpstr>
      <vt:lpstr>POSSIBILITÉ DE REFUGE INTÉRIEUR (PRI)</vt:lpstr>
      <vt:lpstr>CRITÈRE RELATIF À LA PRI</vt:lpstr>
      <vt:lpstr>CRITÈRE RELATIF À LA PRI     FACTEURS À EXAMINER </vt:lpstr>
      <vt:lpstr>CRITÈRE RELATIF À LA PRI  </vt:lpstr>
      <vt:lpstr>PowerPoint Presentation</vt:lpstr>
      <vt:lpstr>PowerPoint Presentation</vt:lpstr>
      <vt:lpstr>PowerPoint Presentation</vt:lpstr>
      <vt:lpstr>  DES QUESTIONS? </vt:lpstr>
    </vt:vector>
  </TitlesOfParts>
  <Company>IRB-CISR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IRBadmin</dc:creator>
  <cp:lastModifiedBy>Snizynsky, Andrea C.</cp:lastModifiedBy>
  <cp:revision>646</cp:revision>
  <cp:lastPrinted>2022-11-09T16:37:16Z</cp:lastPrinted>
  <dcterms:created xsi:type="dcterms:W3CDTF">2010-07-06T11:52:13Z</dcterms:created>
  <dcterms:modified xsi:type="dcterms:W3CDTF">2022-11-16T13:18:41Z</dcterms:modified>
</cp:coreProperties>
</file>