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7" r:id="rId2"/>
    <p:sldId id="289" r:id="rId3"/>
    <p:sldId id="290" r:id="rId4"/>
    <p:sldId id="292" r:id="rId5"/>
    <p:sldId id="297" r:id="rId6"/>
    <p:sldId id="298" r:id="rId7"/>
    <p:sldId id="299" r:id="rId8"/>
    <p:sldId id="300" r:id="rId9"/>
    <p:sldId id="302" r:id="rId10"/>
    <p:sldId id="306" r:id="rId11"/>
    <p:sldId id="392" r:id="rId12"/>
    <p:sldId id="307" r:id="rId13"/>
    <p:sldId id="308" r:id="rId14"/>
    <p:sldId id="309" r:id="rId15"/>
    <p:sldId id="310" r:id="rId16"/>
    <p:sldId id="311" r:id="rId17"/>
    <p:sldId id="393" r:id="rId18"/>
    <p:sldId id="312" r:id="rId19"/>
    <p:sldId id="314" r:id="rId20"/>
    <p:sldId id="384" r:id="rId21"/>
    <p:sldId id="316" r:id="rId22"/>
    <p:sldId id="321" r:id="rId23"/>
    <p:sldId id="318" r:id="rId24"/>
    <p:sldId id="395" r:id="rId25"/>
    <p:sldId id="324" r:id="rId26"/>
    <p:sldId id="332" r:id="rId27"/>
    <p:sldId id="334" r:id="rId28"/>
    <p:sldId id="345" r:id="rId29"/>
    <p:sldId id="346" r:id="rId30"/>
    <p:sldId id="347" r:id="rId31"/>
    <p:sldId id="348" r:id="rId32"/>
    <p:sldId id="394" r:id="rId33"/>
    <p:sldId id="397" r:id="rId34"/>
    <p:sldId id="396" r:id="rId35"/>
    <p:sldId id="386" r:id="rId3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00"/>
    <a:srgbClr val="B3D9D9"/>
    <a:srgbClr val="E6E6CC"/>
    <a:srgbClr val="C7D19E"/>
    <a:srgbClr val="63A6B0"/>
    <a:srgbClr val="CC0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763" autoAdjust="0"/>
    <p:restoredTop sz="51711" autoAdjust="0"/>
  </p:normalViewPr>
  <p:slideViewPr>
    <p:cSldViewPr>
      <p:cViewPr varScale="1">
        <p:scale>
          <a:sx n="34" d="100"/>
          <a:sy n="34" d="100"/>
        </p:scale>
        <p:origin x="1516" y="4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3798" y="108"/>
      </p:cViewPr>
      <p:guideLst>
        <p:guide orient="horz" pos="2929"/>
        <p:guide pos="22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s, Ayanna" userId="S::ayanna.roberts@irb-cisr.gc.ca::af601ff6-aeab-49b2-9d92-e8d4ac558f6e" providerId="AD" clId="Web-{B9594B90-ED68-51FF-D584-5D8FB7DE623D}"/>
    <pc:docChg chg="modSld">
      <pc:chgData name="Roberts, Ayanna" userId="S::ayanna.roberts@irb-cisr.gc.ca::af601ff6-aeab-49b2-9d92-e8d4ac558f6e" providerId="AD" clId="Web-{B9594B90-ED68-51FF-D584-5D8FB7DE623D}" dt="2022-11-02T15:13:24.411" v="9" actId="20577"/>
      <pc:docMkLst>
        <pc:docMk/>
      </pc:docMkLst>
      <pc:sldChg chg="modSp">
        <pc:chgData name="Roberts, Ayanna" userId="S::ayanna.roberts@irb-cisr.gc.ca::af601ff6-aeab-49b2-9d92-e8d4ac558f6e" providerId="AD" clId="Web-{B9594B90-ED68-51FF-D584-5D8FB7DE623D}" dt="2022-11-02T15:12:45.457" v="4" actId="20577"/>
        <pc:sldMkLst>
          <pc:docMk/>
          <pc:sldMk cId="0" sldId="318"/>
        </pc:sldMkLst>
        <pc:spChg chg="mod">
          <ac:chgData name="Roberts, Ayanna" userId="S::ayanna.roberts@irb-cisr.gc.ca::af601ff6-aeab-49b2-9d92-e8d4ac558f6e" providerId="AD" clId="Web-{B9594B90-ED68-51FF-D584-5D8FB7DE623D}" dt="2022-11-02T15:12:45.457" v="4" actId="20577"/>
          <ac:spMkLst>
            <pc:docMk/>
            <pc:sldMk cId="0" sldId="318"/>
            <ac:spMk id="35844" creationId="{A28F6AD3-D8F8-6CED-615D-8037699D091A}"/>
          </ac:spMkLst>
        </pc:spChg>
      </pc:sldChg>
      <pc:sldChg chg="modSp">
        <pc:chgData name="Roberts, Ayanna" userId="S::ayanna.roberts@irb-cisr.gc.ca::af601ff6-aeab-49b2-9d92-e8d4ac558f6e" providerId="AD" clId="Web-{B9594B90-ED68-51FF-D584-5D8FB7DE623D}" dt="2022-11-02T15:13:24.411" v="9" actId="20577"/>
        <pc:sldMkLst>
          <pc:docMk/>
          <pc:sldMk cId="2639702648" sldId="395"/>
        </pc:sldMkLst>
        <pc:spChg chg="mod">
          <ac:chgData name="Roberts, Ayanna" userId="S::ayanna.roberts@irb-cisr.gc.ca::af601ff6-aeab-49b2-9d92-e8d4ac558f6e" providerId="AD" clId="Web-{B9594B90-ED68-51FF-D584-5D8FB7DE623D}" dt="2022-11-02T15:13:24.411" v="9" actId="20577"/>
          <ac:spMkLst>
            <pc:docMk/>
            <pc:sldMk cId="2639702648" sldId="395"/>
            <ac:spMk id="35844" creationId="{A28F6AD3-D8F8-6CED-615D-8037699D091A}"/>
          </ac:spMkLst>
        </pc:spChg>
      </pc:sldChg>
    </pc:docChg>
  </pc:docChgLst>
  <pc:docChgLst>
    <pc:chgData name="Snizynsky, Andrea C." userId="6f8c484f-676b-4e7a-9ed8-9cc814bda3f6" providerId="ADAL" clId="{68157D7F-64B6-48C5-8E63-63B080C06385}"/>
    <pc:docChg chg="undo custSel modSld sldOrd">
      <pc:chgData name="Snizynsky, Andrea C." userId="6f8c484f-676b-4e7a-9ed8-9cc814bda3f6" providerId="ADAL" clId="{68157D7F-64B6-48C5-8E63-63B080C06385}" dt="2022-11-16T13:21:17.014" v="37" actId="6549"/>
      <pc:docMkLst>
        <pc:docMk/>
      </pc:docMkLst>
      <pc:sldChg chg="modNotesTx">
        <pc:chgData name="Snizynsky, Andrea C." userId="6f8c484f-676b-4e7a-9ed8-9cc814bda3f6" providerId="ADAL" clId="{68157D7F-64B6-48C5-8E63-63B080C06385}" dt="2022-11-16T13:19:02.339" v="0" actId="6549"/>
        <pc:sldMkLst>
          <pc:docMk/>
          <pc:sldMk cId="0" sldId="289"/>
        </pc:sldMkLst>
      </pc:sldChg>
      <pc:sldChg chg="modNotesTx">
        <pc:chgData name="Snizynsky, Andrea C." userId="6f8c484f-676b-4e7a-9ed8-9cc814bda3f6" providerId="ADAL" clId="{68157D7F-64B6-48C5-8E63-63B080C06385}" dt="2022-11-16T13:19:06.596" v="1" actId="6549"/>
        <pc:sldMkLst>
          <pc:docMk/>
          <pc:sldMk cId="0" sldId="290"/>
        </pc:sldMkLst>
      </pc:sldChg>
      <pc:sldChg chg="modNotesTx">
        <pc:chgData name="Snizynsky, Andrea C." userId="6f8c484f-676b-4e7a-9ed8-9cc814bda3f6" providerId="ADAL" clId="{68157D7F-64B6-48C5-8E63-63B080C06385}" dt="2022-11-16T13:19:09.842" v="2" actId="6549"/>
        <pc:sldMkLst>
          <pc:docMk/>
          <pc:sldMk cId="0" sldId="292"/>
        </pc:sldMkLst>
      </pc:sldChg>
      <pc:sldChg chg="modNotesTx">
        <pc:chgData name="Snizynsky, Andrea C." userId="6f8c484f-676b-4e7a-9ed8-9cc814bda3f6" providerId="ADAL" clId="{68157D7F-64B6-48C5-8E63-63B080C06385}" dt="2022-11-16T13:19:13.949" v="3" actId="6549"/>
        <pc:sldMkLst>
          <pc:docMk/>
          <pc:sldMk cId="0" sldId="297"/>
        </pc:sldMkLst>
      </pc:sldChg>
      <pc:sldChg chg="modNotesTx">
        <pc:chgData name="Snizynsky, Andrea C." userId="6f8c484f-676b-4e7a-9ed8-9cc814bda3f6" providerId="ADAL" clId="{68157D7F-64B6-48C5-8E63-63B080C06385}" dt="2022-11-16T13:19:19.886" v="4" actId="6549"/>
        <pc:sldMkLst>
          <pc:docMk/>
          <pc:sldMk cId="0" sldId="298"/>
        </pc:sldMkLst>
      </pc:sldChg>
      <pc:sldChg chg="modNotesTx">
        <pc:chgData name="Snizynsky, Andrea C." userId="6f8c484f-676b-4e7a-9ed8-9cc814bda3f6" providerId="ADAL" clId="{68157D7F-64B6-48C5-8E63-63B080C06385}" dt="2022-11-16T13:19:24.123" v="5" actId="6549"/>
        <pc:sldMkLst>
          <pc:docMk/>
          <pc:sldMk cId="0" sldId="299"/>
        </pc:sldMkLst>
      </pc:sldChg>
      <pc:sldChg chg="modNotesTx">
        <pc:chgData name="Snizynsky, Andrea C." userId="6f8c484f-676b-4e7a-9ed8-9cc814bda3f6" providerId="ADAL" clId="{68157D7F-64B6-48C5-8E63-63B080C06385}" dt="2022-11-16T13:19:27.090" v="6" actId="6549"/>
        <pc:sldMkLst>
          <pc:docMk/>
          <pc:sldMk cId="0" sldId="300"/>
        </pc:sldMkLst>
      </pc:sldChg>
      <pc:sldChg chg="modNotesTx">
        <pc:chgData name="Snizynsky, Andrea C." userId="6f8c484f-676b-4e7a-9ed8-9cc814bda3f6" providerId="ADAL" clId="{68157D7F-64B6-48C5-8E63-63B080C06385}" dt="2022-11-16T13:19:33.269" v="7" actId="6549"/>
        <pc:sldMkLst>
          <pc:docMk/>
          <pc:sldMk cId="0" sldId="302"/>
        </pc:sldMkLst>
      </pc:sldChg>
      <pc:sldChg chg="modNotesTx">
        <pc:chgData name="Snizynsky, Andrea C." userId="6f8c484f-676b-4e7a-9ed8-9cc814bda3f6" providerId="ADAL" clId="{68157D7F-64B6-48C5-8E63-63B080C06385}" dt="2022-11-16T13:19:36.020" v="8" actId="6549"/>
        <pc:sldMkLst>
          <pc:docMk/>
          <pc:sldMk cId="0" sldId="306"/>
        </pc:sldMkLst>
      </pc:sldChg>
      <pc:sldChg chg="modNotesTx">
        <pc:chgData name="Snizynsky, Andrea C." userId="6f8c484f-676b-4e7a-9ed8-9cc814bda3f6" providerId="ADAL" clId="{68157D7F-64B6-48C5-8E63-63B080C06385}" dt="2022-11-16T13:19:41.267" v="10" actId="6549"/>
        <pc:sldMkLst>
          <pc:docMk/>
          <pc:sldMk cId="0" sldId="307"/>
        </pc:sldMkLst>
      </pc:sldChg>
      <pc:sldChg chg="modNotesTx">
        <pc:chgData name="Snizynsky, Andrea C." userId="6f8c484f-676b-4e7a-9ed8-9cc814bda3f6" providerId="ADAL" clId="{68157D7F-64B6-48C5-8E63-63B080C06385}" dt="2022-11-16T13:19:44.543" v="11" actId="6549"/>
        <pc:sldMkLst>
          <pc:docMk/>
          <pc:sldMk cId="0" sldId="308"/>
        </pc:sldMkLst>
      </pc:sldChg>
      <pc:sldChg chg="modNotesTx">
        <pc:chgData name="Snizynsky, Andrea C." userId="6f8c484f-676b-4e7a-9ed8-9cc814bda3f6" providerId="ADAL" clId="{68157D7F-64B6-48C5-8E63-63B080C06385}" dt="2022-11-16T13:19:47.630" v="12" actId="6549"/>
        <pc:sldMkLst>
          <pc:docMk/>
          <pc:sldMk cId="0" sldId="309"/>
        </pc:sldMkLst>
      </pc:sldChg>
      <pc:sldChg chg="modNotesTx">
        <pc:chgData name="Snizynsky, Andrea C." userId="6f8c484f-676b-4e7a-9ed8-9cc814bda3f6" providerId="ADAL" clId="{68157D7F-64B6-48C5-8E63-63B080C06385}" dt="2022-11-16T13:19:50.705" v="13" actId="6549"/>
        <pc:sldMkLst>
          <pc:docMk/>
          <pc:sldMk cId="0" sldId="310"/>
        </pc:sldMkLst>
      </pc:sldChg>
      <pc:sldChg chg="modNotesTx">
        <pc:chgData name="Snizynsky, Andrea C." userId="6f8c484f-676b-4e7a-9ed8-9cc814bda3f6" providerId="ADAL" clId="{68157D7F-64B6-48C5-8E63-63B080C06385}" dt="2022-11-16T13:19:56.373" v="14" actId="6549"/>
        <pc:sldMkLst>
          <pc:docMk/>
          <pc:sldMk cId="0" sldId="311"/>
        </pc:sldMkLst>
      </pc:sldChg>
      <pc:sldChg chg="modNotesTx">
        <pc:chgData name="Snizynsky, Andrea C." userId="6f8c484f-676b-4e7a-9ed8-9cc814bda3f6" providerId="ADAL" clId="{68157D7F-64B6-48C5-8E63-63B080C06385}" dt="2022-11-16T13:20:05.258" v="16" actId="6549"/>
        <pc:sldMkLst>
          <pc:docMk/>
          <pc:sldMk cId="0" sldId="312"/>
        </pc:sldMkLst>
      </pc:sldChg>
      <pc:sldChg chg="modNotesTx">
        <pc:chgData name="Snizynsky, Andrea C." userId="6f8c484f-676b-4e7a-9ed8-9cc814bda3f6" providerId="ADAL" clId="{68157D7F-64B6-48C5-8E63-63B080C06385}" dt="2022-11-16T13:20:08.638" v="17" actId="6549"/>
        <pc:sldMkLst>
          <pc:docMk/>
          <pc:sldMk cId="0" sldId="314"/>
        </pc:sldMkLst>
      </pc:sldChg>
      <pc:sldChg chg="modNotesTx">
        <pc:chgData name="Snizynsky, Andrea C." userId="6f8c484f-676b-4e7a-9ed8-9cc814bda3f6" providerId="ADAL" clId="{68157D7F-64B6-48C5-8E63-63B080C06385}" dt="2022-11-16T13:20:15.265" v="19" actId="6549"/>
        <pc:sldMkLst>
          <pc:docMk/>
          <pc:sldMk cId="0" sldId="316"/>
        </pc:sldMkLst>
      </pc:sldChg>
      <pc:sldChg chg="modNotesTx">
        <pc:chgData name="Snizynsky, Andrea C." userId="6f8c484f-676b-4e7a-9ed8-9cc814bda3f6" providerId="ADAL" clId="{68157D7F-64B6-48C5-8E63-63B080C06385}" dt="2022-11-16T13:20:22.614" v="21" actId="20577"/>
        <pc:sldMkLst>
          <pc:docMk/>
          <pc:sldMk cId="0" sldId="318"/>
        </pc:sldMkLst>
      </pc:sldChg>
      <pc:sldChg chg="modNotesTx">
        <pc:chgData name="Snizynsky, Andrea C." userId="6f8c484f-676b-4e7a-9ed8-9cc814bda3f6" providerId="ADAL" clId="{68157D7F-64B6-48C5-8E63-63B080C06385}" dt="2022-11-16T13:20:19.508" v="20" actId="6549"/>
        <pc:sldMkLst>
          <pc:docMk/>
          <pc:sldMk cId="0" sldId="321"/>
        </pc:sldMkLst>
      </pc:sldChg>
      <pc:sldChg chg="ord modNotesTx">
        <pc:chgData name="Snizynsky, Andrea C." userId="6f8c484f-676b-4e7a-9ed8-9cc814bda3f6" providerId="ADAL" clId="{68157D7F-64B6-48C5-8E63-63B080C06385}" dt="2022-11-16T13:20:49.203" v="28" actId="6549"/>
        <pc:sldMkLst>
          <pc:docMk/>
          <pc:sldMk cId="0" sldId="324"/>
        </pc:sldMkLst>
      </pc:sldChg>
      <pc:sldChg chg="modNotesTx">
        <pc:chgData name="Snizynsky, Andrea C." userId="6f8c484f-676b-4e7a-9ed8-9cc814bda3f6" providerId="ADAL" clId="{68157D7F-64B6-48C5-8E63-63B080C06385}" dt="2022-11-16T13:20:51.752" v="29" actId="6549"/>
        <pc:sldMkLst>
          <pc:docMk/>
          <pc:sldMk cId="0" sldId="332"/>
        </pc:sldMkLst>
      </pc:sldChg>
      <pc:sldChg chg="modNotesTx">
        <pc:chgData name="Snizynsky, Andrea C." userId="6f8c484f-676b-4e7a-9ed8-9cc814bda3f6" providerId="ADAL" clId="{68157D7F-64B6-48C5-8E63-63B080C06385}" dt="2022-11-16T13:20:54.214" v="30" actId="6549"/>
        <pc:sldMkLst>
          <pc:docMk/>
          <pc:sldMk cId="0" sldId="334"/>
        </pc:sldMkLst>
      </pc:sldChg>
      <pc:sldChg chg="modNotesTx">
        <pc:chgData name="Snizynsky, Andrea C." userId="6f8c484f-676b-4e7a-9ed8-9cc814bda3f6" providerId="ADAL" clId="{68157D7F-64B6-48C5-8E63-63B080C06385}" dt="2022-11-16T13:20:56.669" v="31" actId="20577"/>
        <pc:sldMkLst>
          <pc:docMk/>
          <pc:sldMk cId="0" sldId="345"/>
        </pc:sldMkLst>
      </pc:sldChg>
      <pc:sldChg chg="modNotesTx">
        <pc:chgData name="Snizynsky, Andrea C." userId="6f8c484f-676b-4e7a-9ed8-9cc814bda3f6" providerId="ADAL" clId="{68157D7F-64B6-48C5-8E63-63B080C06385}" dt="2022-11-16T13:20:59.420" v="32" actId="20577"/>
        <pc:sldMkLst>
          <pc:docMk/>
          <pc:sldMk cId="0" sldId="346"/>
        </pc:sldMkLst>
      </pc:sldChg>
      <pc:sldChg chg="modNotesTx">
        <pc:chgData name="Snizynsky, Andrea C." userId="6f8c484f-676b-4e7a-9ed8-9cc814bda3f6" providerId="ADAL" clId="{68157D7F-64B6-48C5-8E63-63B080C06385}" dt="2022-11-16T13:21:02.836" v="33" actId="6549"/>
        <pc:sldMkLst>
          <pc:docMk/>
          <pc:sldMk cId="0" sldId="347"/>
        </pc:sldMkLst>
      </pc:sldChg>
      <pc:sldChg chg="modNotesTx">
        <pc:chgData name="Snizynsky, Andrea C." userId="6f8c484f-676b-4e7a-9ed8-9cc814bda3f6" providerId="ADAL" clId="{68157D7F-64B6-48C5-8E63-63B080C06385}" dt="2022-11-16T13:21:05.580" v="34" actId="6549"/>
        <pc:sldMkLst>
          <pc:docMk/>
          <pc:sldMk cId="0" sldId="348"/>
        </pc:sldMkLst>
      </pc:sldChg>
      <pc:sldChg chg="modNotesTx">
        <pc:chgData name="Snizynsky, Andrea C." userId="6f8c484f-676b-4e7a-9ed8-9cc814bda3f6" providerId="ADAL" clId="{68157D7F-64B6-48C5-8E63-63B080C06385}" dt="2022-11-16T13:20:11.691" v="18" actId="6549"/>
        <pc:sldMkLst>
          <pc:docMk/>
          <pc:sldMk cId="0" sldId="384"/>
        </pc:sldMkLst>
      </pc:sldChg>
      <pc:sldChg chg="modNotesTx">
        <pc:chgData name="Snizynsky, Andrea C." userId="6f8c484f-676b-4e7a-9ed8-9cc814bda3f6" providerId="ADAL" clId="{68157D7F-64B6-48C5-8E63-63B080C06385}" dt="2022-11-16T13:19:38.645" v="9" actId="20577"/>
        <pc:sldMkLst>
          <pc:docMk/>
          <pc:sldMk cId="0" sldId="392"/>
        </pc:sldMkLst>
      </pc:sldChg>
      <pc:sldChg chg="modNotesTx">
        <pc:chgData name="Snizynsky, Andrea C." userId="6f8c484f-676b-4e7a-9ed8-9cc814bda3f6" providerId="ADAL" clId="{68157D7F-64B6-48C5-8E63-63B080C06385}" dt="2022-11-16T13:19:59.298" v="15" actId="6549"/>
        <pc:sldMkLst>
          <pc:docMk/>
          <pc:sldMk cId="0" sldId="393"/>
        </pc:sldMkLst>
      </pc:sldChg>
      <pc:sldChg chg="modNotesTx">
        <pc:chgData name="Snizynsky, Andrea C." userId="6f8c484f-676b-4e7a-9ed8-9cc814bda3f6" providerId="ADAL" clId="{68157D7F-64B6-48C5-8E63-63B080C06385}" dt="2022-11-16T13:21:08.291" v="35" actId="6549"/>
        <pc:sldMkLst>
          <pc:docMk/>
          <pc:sldMk cId="1057797178" sldId="394"/>
        </pc:sldMkLst>
      </pc:sldChg>
      <pc:sldChg chg="modNotesTx">
        <pc:chgData name="Snizynsky, Andrea C." userId="6f8c484f-676b-4e7a-9ed8-9cc814bda3f6" providerId="ADAL" clId="{68157D7F-64B6-48C5-8E63-63B080C06385}" dt="2022-11-16T13:20:46.406" v="27" actId="6549"/>
        <pc:sldMkLst>
          <pc:docMk/>
          <pc:sldMk cId="2639702648" sldId="395"/>
        </pc:sldMkLst>
      </pc:sldChg>
      <pc:sldChg chg="modNotesTx">
        <pc:chgData name="Snizynsky, Andrea C." userId="6f8c484f-676b-4e7a-9ed8-9cc814bda3f6" providerId="ADAL" clId="{68157D7F-64B6-48C5-8E63-63B080C06385}" dt="2022-11-16T13:21:17.014" v="37" actId="6549"/>
        <pc:sldMkLst>
          <pc:docMk/>
          <pc:sldMk cId="3869348203" sldId="396"/>
        </pc:sldMkLst>
      </pc:sldChg>
      <pc:sldChg chg="modNotesTx">
        <pc:chgData name="Snizynsky, Andrea C." userId="6f8c484f-676b-4e7a-9ed8-9cc814bda3f6" providerId="ADAL" clId="{68157D7F-64B6-48C5-8E63-63B080C06385}" dt="2022-11-16T13:21:11.292" v="36" actId="6549"/>
        <pc:sldMkLst>
          <pc:docMk/>
          <pc:sldMk cId="1624732219" sldId="397"/>
        </pc:sldMkLst>
      </pc:sldChg>
    </pc:docChg>
  </pc:docChgLst>
  <pc:docChgLst>
    <pc:chgData name="Snizynsky, Andrea C." userId="6f8c484f-676b-4e7a-9ed8-9cc814bda3f6" providerId="ADAL" clId="{A42EB3D1-E5B9-40DC-A0A8-3C2D8458A8F8}"/>
    <pc:docChg chg="modSld">
      <pc:chgData name="Snizynsky, Andrea C." userId="6f8c484f-676b-4e7a-9ed8-9cc814bda3f6" providerId="ADAL" clId="{A42EB3D1-E5B9-40DC-A0A8-3C2D8458A8F8}" dt="2022-11-16T13:23:27.057" v="1" actId="20577"/>
      <pc:docMkLst>
        <pc:docMk/>
      </pc:docMkLst>
      <pc:sldChg chg="modSp mod">
        <pc:chgData name="Snizynsky, Andrea C." userId="6f8c484f-676b-4e7a-9ed8-9cc814bda3f6" providerId="ADAL" clId="{A42EB3D1-E5B9-40DC-A0A8-3C2D8458A8F8}" dt="2022-11-16T13:23:20.413" v="0" actId="20577"/>
        <pc:sldMkLst>
          <pc:docMk/>
          <pc:sldMk cId="0" sldId="302"/>
        </pc:sldMkLst>
        <pc:spChg chg="mod">
          <ac:chgData name="Snizynsky, Andrea C." userId="6f8c484f-676b-4e7a-9ed8-9cc814bda3f6" providerId="ADAL" clId="{A42EB3D1-E5B9-40DC-A0A8-3C2D8458A8F8}" dt="2022-11-16T13:23:20.413" v="0" actId="20577"/>
          <ac:spMkLst>
            <pc:docMk/>
            <pc:sldMk cId="0" sldId="302"/>
            <ac:spMk id="457730" creationId="{91BA5D9A-8A94-29E7-F865-F8272718FCBF}"/>
          </ac:spMkLst>
        </pc:spChg>
      </pc:sldChg>
      <pc:sldChg chg="modSp mod">
        <pc:chgData name="Snizynsky, Andrea C." userId="6f8c484f-676b-4e7a-9ed8-9cc814bda3f6" providerId="ADAL" clId="{A42EB3D1-E5B9-40DC-A0A8-3C2D8458A8F8}" dt="2022-11-16T13:23:27.057" v="1" actId="20577"/>
        <pc:sldMkLst>
          <pc:docMk/>
          <pc:sldMk cId="0" sldId="392"/>
        </pc:sldMkLst>
        <pc:spChg chg="mod">
          <ac:chgData name="Snizynsky, Andrea C." userId="6f8c484f-676b-4e7a-9ed8-9cc814bda3f6" providerId="ADAL" clId="{A42EB3D1-E5B9-40DC-A0A8-3C2D8458A8F8}" dt="2022-11-16T13:23:27.057" v="1" actId="20577"/>
          <ac:spMkLst>
            <pc:docMk/>
            <pc:sldMk cId="0" sldId="392"/>
            <ac:spMk id="457730" creationId="{5AFF76E7-65B8-41CC-B67C-3CB72D619787}"/>
          </ac:spMkLst>
        </pc:spChg>
      </pc:sldChg>
    </pc:docChg>
  </pc:docChgLst>
  <pc:docChgLst>
    <pc:chgData name="Snizynsky, Andrea C." userId="6f8c484f-676b-4e7a-9ed8-9cc814bda3f6" providerId="ADAL" clId="{067F398A-0C10-44A5-95DC-D83D0A4956BA}"/>
    <pc:docChg chg="undo redo custSel addSld delSld modSld sldOrd">
      <pc:chgData name="Snizynsky, Andrea C." userId="6f8c484f-676b-4e7a-9ed8-9cc814bda3f6" providerId="ADAL" clId="{067F398A-0C10-44A5-95DC-D83D0A4956BA}" dt="2022-11-06T21:44:08.241" v="5510" actId="15"/>
      <pc:docMkLst>
        <pc:docMk/>
      </pc:docMkLst>
      <pc:sldChg chg="modSp mod">
        <pc:chgData name="Snizynsky, Andrea C." userId="6f8c484f-676b-4e7a-9ed8-9cc814bda3f6" providerId="ADAL" clId="{067F398A-0C10-44A5-95DC-D83D0A4956BA}" dt="2022-11-03T23:46:57.896" v="5282" actId="403"/>
        <pc:sldMkLst>
          <pc:docMk/>
          <pc:sldMk cId="0" sldId="257"/>
        </pc:sldMkLst>
        <pc:spChg chg="mod">
          <ac:chgData name="Snizynsky, Andrea C." userId="6f8c484f-676b-4e7a-9ed8-9cc814bda3f6" providerId="ADAL" clId="{067F398A-0C10-44A5-95DC-D83D0A4956BA}" dt="2022-11-03T23:46:57.896" v="5282" actId="403"/>
          <ac:spMkLst>
            <pc:docMk/>
            <pc:sldMk cId="0" sldId="257"/>
            <ac:spMk id="189442" creationId="{372089BA-9909-13BB-B6BB-64CC772A2A0D}"/>
          </ac:spMkLst>
        </pc:spChg>
      </pc:sldChg>
      <pc:sldChg chg="modSp mod modNotesTx">
        <pc:chgData name="Snizynsky, Andrea C." userId="6f8c484f-676b-4e7a-9ed8-9cc814bda3f6" providerId="ADAL" clId="{067F398A-0C10-44A5-95DC-D83D0A4956BA}" dt="2022-11-03T23:46:14.892" v="5279" actId="20577"/>
        <pc:sldMkLst>
          <pc:docMk/>
          <pc:sldMk cId="0" sldId="289"/>
        </pc:sldMkLst>
        <pc:spChg chg="mod">
          <ac:chgData name="Snizynsky, Andrea C." userId="6f8c484f-676b-4e7a-9ed8-9cc814bda3f6" providerId="ADAL" clId="{067F398A-0C10-44A5-95DC-D83D0A4956BA}" dt="2022-11-03T23:46:14.892" v="5279" actId="20577"/>
          <ac:spMkLst>
            <pc:docMk/>
            <pc:sldMk cId="0" sldId="289"/>
            <ac:spMk id="8197" creationId="{AC6A5890-DA71-B74D-3231-46850E104965}"/>
          </ac:spMkLst>
        </pc:spChg>
      </pc:sldChg>
      <pc:sldChg chg="modNotesTx">
        <pc:chgData name="Snizynsky, Andrea C." userId="6f8c484f-676b-4e7a-9ed8-9cc814bda3f6" providerId="ADAL" clId="{067F398A-0C10-44A5-95DC-D83D0A4956BA}" dt="2022-10-30T21:13:54.609" v="606" actId="20577"/>
        <pc:sldMkLst>
          <pc:docMk/>
          <pc:sldMk cId="0" sldId="290"/>
        </pc:sldMkLst>
      </pc:sldChg>
      <pc:sldChg chg="modSp mod modNotesTx">
        <pc:chgData name="Snizynsky, Andrea C." userId="6f8c484f-676b-4e7a-9ed8-9cc814bda3f6" providerId="ADAL" clId="{067F398A-0C10-44A5-95DC-D83D0A4956BA}" dt="2022-10-30T21:37:36.844" v="1163" actId="114"/>
        <pc:sldMkLst>
          <pc:docMk/>
          <pc:sldMk cId="0" sldId="292"/>
        </pc:sldMkLst>
        <pc:spChg chg="mod">
          <ac:chgData name="Snizynsky, Andrea C." userId="6f8c484f-676b-4e7a-9ed8-9cc814bda3f6" providerId="ADAL" clId="{067F398A-0C10-44A5-95DC-D83D0A4956BA}" dt="2022-10-30T21:37:36.844" v="1163" actId="114"/>
          <ac:spMkLst>
            <pc:docMk/>
            <pc:sldMk cId="0" sldId="292"/>
            <ac:spMk id="266243" creationId="{39CBDA67-DA41-1AA4-D348-6853AF466640}"/>
          </ac:spMkLst>
        </pc:spChg>
      </pc:sldChg>
      <pc:sldChg chg="modNotesTx">
        <pc:chgData name="Snizynsky, Andrea C." userId="6f8c484f-676b-4e7a-9ed8-9cc814bda3f6" providerId="ADAL" clId="{067F398A-0C10-44A5-95DC-D83D0A4956BA}" dt="2022-10-30T21:22:03.377" v="1082" actId="6549"/>
        <pc:sldMkLst>
          <pc:docMk/>
          <pc:sldMk cId="0" sldId="297"/>
        </pc:sldMkLst>
      </pc:sldChg>
      <pc:sldChg chg="modNotesTx">
        <pc:chgData name="Snizynsky, Andrea C." userId="6f8c484f-676b-4e7a-9ed8-9cc814bda3f6" providerId="ADAL" clId="{067F398A-0C10-44A5-95DC-D83D0A4956BA}" dt="2022-10-30T21:25:43.132" v="1112" actId="20577"/>
        <pc:sldMkLst>
          <pc:docMk/>
          <pc:sldMk cId="0" sldId="298"/>
        </pc:sldMkLst>
      </pc:sldChg>
      <pc:sldChg chg="modNotesTx">
        <pc:chgData name="Snizynsky, Andrea C." userId="6f8c484f-676b-4e7a-9ed8-9cc814bda3f6" providerId="ADAL" clId="{067F398A-0C10-44A5-95DC-D83D0A4956BA}" dt="2022-10-30T21:24:57.670" v="1088" actId="6549"/>
        <pc:sldMkLst>
          <pc:docMk/>
          <pc:sldMk cId="0" sldId="299"/>
        </pc:sldMkLst>
      </pc:sldChg>
      <pc:sldChg chg="modNotesTx">
        <pc:chgData name="Snizynsky, Andrea C." userId="6f8c484f-676b-4e7a-9ed8-9cc814bda3f6" providerId="ADAL" clId="{067F398A-0C10-44A5-95DC-D83D0A4956BA}" dt="2022-10-30T21:27:51.353" v="1114" actId="20577"/>
        <pc:sldMkLst>
          <pc:docMk/>
          <pc:sldMk cId="0" sldId="300"/>
        </pc:sldMkLst>
      </pc:sldChg>
      <pc:sldChg chg="modNotesTx">
        <pc:chgData name="Snizynsky, Andrea C." userId="6f8c484f-676b-4e7a-9ed8-9cc814bda3f6" providerId="ADAL" clId="{067F398A-0C10-44A5-95DC-D83D0A4956BA}" dt="2022-10-31T01:46:12.137" v="1285" actId="20577"/>
        <pc:sldMkLst>
          <pc:docMk/>
          <pc:sldMk cId="0" sldId="306"/>
        </pc:sldMkLst>
      </pc:sldChg>
      <pc:sldChg chg="modNotesTx">
        <pc:chgData name="Snizynsky, Andrea C." userId="6f8c484f-676b-4e7a-9ed8-9cc814bda3f6" providerId="ADAL" clId="{067F398A-0C10-44A5-95DC-D83D0A4956BA}" dt="2022-10-31T02:22:34.111" v="1770" actId="20577"/>
        <pc:sldMkLst>
          <pc:docMk/>
          <pc:sldMk cId="0" sldId="307"/>
        </pc:sldMkLst>
      </pc:sldChg>
      <pc:sldChg chg="modSp">
        <pc:chgData name="Snizynsky, Andrea C." userId="6f8c484f-676b-4e7a-9ed8-9cc814bda3f6" providerId="ADAL" clId="{067F398A-0C10-44A5-95DC-D83D0A4956BA}" dt="2022-11-04T01:49:36.430" v="5284" actId="14100"/>
        <pc:sldMkLst>
          <pc:docMk/>
          <pc:sldMk cId="0" sldId="309"/>
        </pc:sldMkLst>
        <pc:spChg chg="mod">
          <ac:chgData name="Snizynsky, Andrea C." userId="6f8c484f-676b-4e7a-9ed8-9cc814bda3f6" providerId="ADAL" clId="{067F398A-0C10-44A5-95DC-D83D0A4956BA}" dt="2022-11-04T01:49:36.430" v="5284" actId="14100"/>
          <ac:spMkLst>
            <pc:docMk/>
            <pc:sldMk cId="0" sldId="309"/>
            <ac:spMk id="959491" creationId="{FF6BEEBE-EC1D-CF25-1AB5-3AA917D67734}"/>
          </ac:spMkLst>
        </pc:spChg>
      </pc:sldChg>
      <pc:sldChg chg="modSp mod modNotesTx">
        <pc:chgData name="Snizynsky, Andrea C." userId="6f8c484f-676b-4e7a-9ed8-9cc814bda3f6" providerId="ADAL" clId="{067F398A-0C10-44A5-95DC-D83D0A4956BA}" dt="2022-10-31T02:39:37.351" v="1773" actId="20577"/>
        <pc:sldMkLst>
          <pc:docMk/>
          <pc:sldMk cId="0" sldId="310"/>
        </pc:sldMkLst>
        <pc:spChg chg="mod">
          <ac:chgData name="Snizynsky, Andrea C." userId="6f8c484f-676b-4e7a-9ed8-9cc814bda3f6" providerId="ADAL" clId="{067F398A-0C10-44A5-95DC-D83D0A4956BA}" dt="2022-10-31T02:35:14.936" v="1771" actId="20577"/>
          <ac:spMkLst>
            <pc:docMk/>
            <pc:sldMk cId="0" sldId="310"/>
            <ac:spMk id="524291" creationId="{DD1D90BE-EB29-1859-8359-73B833F0282F}"/>
          </ac:spMkLst>
        </pc:spChg>
      </pc:sldChg>
      <pc:sldChg chg="modSp mod">
        <pc:chgData name="Snizynsky, Andrea C." userId="6f8c484f-676b-4e7a-9ed8-9cc814bda3f6" providerId="ADAL" clId="{067F398A-0C10-44A5-95DC-D83D0A4956BA}" dt="2022-10-31T02:46:06.305" v="1782" actId="1076"/>
        <pc:sldMkLst>
          <pc:docMk/>
          <pc:sldMk cId="0" sldId="312"/>
        </pc:sldMkLst>
        <pc:spChg chg="mod">
          <ac:chgData name="Snizynsky, Andrea C." userId="6f8c484f-676b-4e7a-9ed8-9cc814bda3f6" providerId="ADAL" clId="{067F398A-0C10-44A5-95DC-D83D0A4956BA}" dt="2022-10-31T02:46:06.305" v="1782" actId="1076"/>
          <ac:spMkLst>
            <pc:docMk/>
            <pc:sldMk cId="0" sldId="312"/>
            <ac:spMk id="528388" creationId="{1D308DB9-23B9-B80E-C37D-71D7AD812E0C}"/>
          </ac:spMkLst>
        </pc:spChg>
        <pc:spChg chg="mod">
          <ac:chgData name="Snizynsky, Andrea C." userId="6f8c484f-676b-4e7a-9ed8-9cc814bda3f6" providerId="ADAL" clId="{067F398A-0C10-44A5-95DC-D83D0A4956BA}" dt="2022-10-31T02:45:57.129" v="1781" actId="20577"/>
          <ac:spMkLst>
            <pc:docMk/>
            <pc:sldMk cId="0" sldId="312"/>
            <ac:spMk id="528391" creationId="{228569AA-5B38-1DB0-1DB1-87B8BA3AA78B}"/>
          </ac:spMkLst>
        </pc:spChg>
      </pc:sldChg>
      <pc:sldChg chg="modSp mod">
        <pc:chgData name="Snizynsky, Andrea C." userId="6f8c484f-676b-4e7a-9ed8-9cc814bda3f6" providerId="ADAL" clId="{067F398A-0C10-44A5-95DC-D83D0A4956BA}" dt="2022-10-31T02:47:31.632" v="1784" actId="20577"/>
        <pc:sldMkLst>
          <pc:docMk/>
          <pc:sldMk cId="0" sldId="314"/>
        </pc:sldMkLst>
        <pc:spChg chg="mod">
          <ac:chgData name="Snizynsky, Andrea C." userId="6f8c484f-676b-4e7a-9ed8-9cc814bda3f6" providerId="ADAL" clId="{067F398A-0C10-44A5-95DC-D83D0A4956BA}" dt="2022-10-31T02:47:31.632" v="1784" actId="20577"/>
          <ac:spMkLst>
            <pc:docMk/>
            <pc:sldMk cId="0" sldId="314"/>
            <ac:spMk id="650243" creationId="{BFA11D6A-8D13-4CEB-E72D-6DF749021198}"/>
          </ac:spMkLst>
        </pc:spChg>
      </pc:sldChg>
      <pc:sldChg chg="modNotesTx">
        <pc:chgData name="Snizynsky, Andrea C." userId="6f8c484f-676b-4e7a-9ed8-9cc814bda3f6" providerId="ADAL" clId="{067F398A-0C10-44A5-95DC-D83D0A4956BA}" dt="2022-10-31T03:00:38.568" v="1976" actId="20577"/>
        <pc:sldMkLst>
          <pc:docMk/>
          <pc:sldMk cId="0" sldId="316"/>
        </pc:sldMkLst>
      </pc:sldChg>
      <pc:sldChg chg="modSp add del mod modNotesTx">
        <pc:chgData name="Snizynsky, Andrea C." userId="6f8c484f-676b-4e7a-9ed8-9cc814bda3f6" providerId="ADAL" clId="{067F398A-0C10-44A5-95DC-D83D0A4956BA}" dt="2022-10-31T20:40:39.816" v="2675" actId="2710"/>
        <pc:sldMkLst>
          <pc:docMk/>
          <pc:sldMk cId="0" sldId="318"/>
        </pc:sldMkLst>
        <pc:spChg chg="mod">
          <ac:chgData name="Snizynsky, Andrea C." userId="6f8c484f-676b-4e7a-9ed8-9cc814bda3f6" providerId="ADAL" clId="{067F398A-0C10-44A5-95DC-D83D0A4956BA}" dt="2022-10-31T20:40:39.816" v="2675" actId="2710"/>
          <ac:spMkLst>
            <pc:docMk/>
            <pc:sldMk cId="0" sldId="318"/>
            <ac:spMk id="35844" creationId="{A28F6AD3-D8F8-6CED-615D-8037699D091A}"/>
          </ac:spMkLst>
        </pc:spChg>
      </pc:sldChg>
      <pc:sldChg chg="ord">
        <pc:chgData name="Snizynsky, Andrea C." userId="6f8c484f-676b-4e7a-9ed8-9cc814bda3f6" providerId="ADAL" clId="{067F398A-0C10-44A5-95DC-D83D0A4956BA}" dt="2022-10-30T21:04:41.638" v="1"/>
        <pc:sldMkLst>
          <pc:docMk/>
          <pc:sldMk cId="0" sldId="321"/>
        </pc:sldMkLst>
      </pc:sldChg>
      <pc:sldChg chg="modSp mod modNotesTx">
        <pc:chgData name="Snizynsky, Andrea C." userId="6f8c484f-676b-4e7a-9ed8-9cc814bda3f6" providerId="ADAL" clId="{067F398A-0C10-44A5-95DC-D83D0A4956BA}" dt="2022-11-06T21:44:08.241" v="5510" actId="15"/>
        <pc:sldMkLst>
          <pc:docMk/>
          <pc:sldMk cId="0" sldId="324"/>
        </pc:sldMkLst>
        <pc:spChg chg="mod">
          <ac:chgData name="Snizynsky, Andrea C." userId="6f8c484f-676b-4e7a-9ed8-9cc814bda3f6" providerId="ADAL" clId="{067F398A-0C10-44A5-95DC-D83D0A4956BA}" dt="2022-11-01T12:45:09.910" v="3167" actId="108"/>
          <ac:spMkLst>
            <pc:docMk/>
            <pc:sldMk cId="0" sldId="324"/>
            <ac:spMk id="116739" creationId="{455167F5-6E49-9680-44C6-395E86B5F778}"/>
          </ac:spMkLst>
        </pc:spChg>
      </pc:sldChg>
      <pc:sldChg chg="del">
        <pc:chgData name="Snizynsky, Andrea C." userId="6f8c484f-676b-4e7a-9ed8-9cc814bda3f6" providerId="ADAL" clId="{067F398A-0C10-44A5-95DC-D83D0A4956BA}" dt="2022-10-31T21:06:20.994" v="2902" actId="2696"/>
        <pc:sldMkLst>
          <pc:docMk/>
          <pc:sldMk cId="0" sldId="327"/>
        </pc:sldMkLst>
      </pc:sldChg>
      <pc:sldChg chg="modSp">
        <pc:chgData name="Snizynsky, Andrea C." userId="6f8c484f-676b-4e7a-9ed8-9cc814bda3f6" providerId="ADAL" clId="{067F398A-0C10-44A5-95DC-D83D0A4956BA}" dt="2022-11-03T23:44:51.632" v="5277" actId="14100"/>
        <pc:sldMkLst>
          <pc:docMk/>
          <pc:sldMk cId="0" sldId="334"/>
        </pc:sldMkLst>
        <pc:spChg chg="mod">
          <ac:chgData name="Snizynsky, Andrea C." userId="6f8c484f-676b-4e7a-9ed8-9cc814bda3f6" providerId="ADAL" clId="{067F398A-0C10-44A5-95DC-D83D0A4956BA}" dt="2022-11-03T23:44:51.632" v="5277" actId="14100"/>
          <ac:spMkLst>
            <pc:docMk/>
            <pc:sldMk cId="0" sldId="334"/>
            <ac:spMk id="120836" creationId="{7062D3C8-9DA1-F862-8B6D-4538865012C8}"/>
          </ac:spMkLst>
        </pc:spChg>
      </pc:sldChg>
      <pc:sldChg chg="modSp mod modNotesTx">
        <pc:chgData name="Snizynsky, Andrea C." userId="6f8c484f-676b-4e7a-9ed8-9cc814bda3f6" providerId="ADAL" clId="{067F398A-0C10-44A5-95DC-D83D0A4956BA}" dt="2022-11-01T13:07:37.058" v="3670" actId="6549"/>
        <pc:sldMkLst>
          <pc:docMk/>
          <pc:sldMk cId="0" sldId="345"/>
        </pc:sldMkLst>
        <pc:spChg chg="mod">
          <ac:chgData name="Snizynsky, Andrea C." userId="6f8c484f-676b-4e7a-9ed8-9cc814bda3f6" providerId="ADAL" clId="{067F398A-0C10-44A5-95DC-D83D0A4956BA}" dt="2022-11-01T13:05:40.391" v="3339" actId="6549"/>
          <ac:spMkLst>
            <pc:docMk/>
            <pc:sldMk cId="0" sldId="345"/>
            <ac:spMk id="141317" creationId="{981FC065-62D1-0A58-FC72-D53E3A4F41A0}"/>
          </ac:spMkLst>
        </pc:spChg>
      </pc:sldChg>
      <pc:sldChg chg="modSp mod modNotesTx">
        <pc:chgData name="Snizynsky, Andrea C." userId="6f8c484f-676b-4e7a-9ed8-9cc814bda3f6" providerId="ADAL" clId="{067F398A-0C10-44A5-95DC-D83D0A4956BA}" dt="2022-11-01T13:31:49.861" v="4745" actId="6549"/>
        <pc:sldMkLst>
          <pc:docMk/>
          <pc:sldMk cId="0" sldId="346"/>
        </pc:sldMkLst>
        <pc:spChg chg="mod">
          <ac:chgData name="Snizynsky, Andrea C." userId="6f8c484f-676b-4e7a-9ed8-9cc814bda3f6" providerId="ADAL" clId="{067F398A-0C10-44A5-95DC-D83D0A4956BA}" dt="2022-11-01T13:08:18.057" v="3672" actId="6549"/>
          <ac:spMkLst>
            <pc:docMk/>
            <pc:sldMk cId="0" sldId="346"/>
            <ac:spMk id="143365" creationId="{FB657CFC-140F-46E4-82ED-7AA285553920}"/>
          </ac:spMkLst>
        </pc:spChg>
      </pc:sldChg>
      <pc:sldChg chg="modSp mod modNotesTx">
        <pc:chgData name="Snizynsky, Andrea C." userId="6f8c484f-676b-4e7a-9ed8-9cc814bda3f6" providerId="ADAL" clId="{067F398A-0C10-44A5-95DC-D83D0A4956BA}" dt="2022-11-01T13:33:12.042" v="4759" actId="20577"/>
        <pc:sldMkLst>
          <pc:docMk/>
          <pc:sldMk cId="0" sldId="347"/>
        </pc:sldMkLst>
        <pc:spChg chg="mod">
          <ac:chgData name="Snizynsky, Andrea C." userId="6f8c484f-676b-4e7a-9ed8-9cc814bda3f6" providerId="ADAL" clId="{067F398A-0C10-44A5-95DC-D83D0A4956BA}" dt="2022-11-01T13:32:24.608" v="4751" actId="20577"/>
          <ac:spMkLst>
            <pc:docMk/>
            <pc:sldMk cId="0" sldId="347"/>
            <ac:spMk id="145413" creationId="{419E9907-C264-907E-9B10-D7551CF5D82F}"/>
          </ac:spMkLst>
        </pc:spChg>
      </pc:sldChg>
      <pc:sldChg chg="modSp mod modNotesTx">
        <pc:chgData name="Snizynsky, Andrea C." userId="6f8c484f-676b-4e7a-9ed8-9cc814bda3f6" providerId="ADAL" clId="{067F398A-0C10-44A5-95DC-D83D0A4956BA}" dt="2022-11-01T13:41:23.633" v="4857" actId="255"/>
        <pc:sldMkLst>
          <pc:docMk/>
          <pc:sldMk cId="0" sldId="348"/>
        </pc:sldMkLst>
        <pc:spChg chg="mod">
          <ac:chgData name="Snizynsky, Andrea C." userId="6f8c484f-676b-4e7a-9ed8-9cc814bda3f6" providerId="ADAL" clId="{067F398A-0C10-44A5-95DC-D83D0A4956BA}" dt="2022-11-01T13:41:23.633" v="4857" actId="255"/>
          <ac:spMkLst>
            <pc:docMk/>
            <pc:sldMk cId="0" sldId="348"/>
            <ac:spMk id="147461" creationId="{6A754FEA-D53F-F3CE-6217-DDF9ADDDF770}"/>
          </ac:spMkLst>
        </pc:spChg>
      </pc:sldChg>
      <pc:sldChg chg="modSp del mod">
        <pc:chgData name="Snizynsky, Andrea C." userId="6f8c484f-676b-4e7a-9ed8-9cc814bda3f6" providerId="ADAL" clId="{067F398A-0C10-44A5-95DC-D83D0A4956BA}" dt="2022-11-01T13:42:08.229" v="4858" actId="2696"/>
        <pc:sldMkLst>
          <pc:docMk/>
          <pc:sldMk cId="0" sldId="349"/>
        </pc:sldMkLst>
        <pc:spChg chg="mod">
          <ac:chgData name="Snizynsky, Andrea C." userId="6f8c484f-676b-4e7a-9ed8-9cc814bda3f6" providerId="ADAL" clId="{067F398A-0C10-44A5-95DC-D83D0A4956BA}" dt="2022-11-01T13:03:14.643" v="3338" actId="20577"/>
          <ac:spMkLst>
            <pc:docMk/>
            <pc:sldMk cId="0" sldId="349"/>
            <ac:spMk id="600067" creationId="{8A9BF392-2298-FE61-15FB-8D9226F3291F}"/>
          </ac:spMkLst>
        </pc:spChg>
      </pc:sldChg>
      <pc:sldChg chg="modSp mod">
        <pc:chgData name="Snizynsky, Andrea C." userId="6f8c484f-676b-4e7a-9ed8-9cc814bda3f6" providerId="ADAL" clId="{067F398A-0C10-44A5-95DC-D83D0A4956BA}" dt="2022-10-31T02:47:52.367" v="1785" actId="2710"/>
        <pc:sldMkLst>
          <pc:docMk/>
          <pc:sldMk cId="0" sldId="384"/>
        </pc:sldMkLst>
        <pc:spChg chg="mod">
          <ac:chgData name="Snizynsky, Andrea C." userId="6f8c484f-676b-4e7a-9ed8-9cc814bda3f6" providerId="ADAL" clId="{067F398A-0C10-44A5-95DC-D83D0A4956BA}" dt="2022-10-31T02:47:52.367" v="1785" actId="2710"/>
          <ac:spMkLst>
            <pc:docMk/>
            <pc:sldMk cId="0" sldId="384"/>
            <ac:spMk id="6" creationId="{7B302F29-5722-CD9D-794B-19DDB7087BA9}"/>
          </ac:spMkLst>
        </pc:spChg>
      </pc:sldChg>
      <pc:sldChg chg="del">
        <pc:chgData name="Snizynsky, Andrea C." userId="6f8c484f-676b-4e7a-9ed8-9cc814bda3f6" providerId="ADAL" clId="{067F398A-0C10-44A5-95DC-D83D0A4956BA}" dt="2022-11-06T21:37:13.248" v="5286" actId="2696"/>
        <pc:sldMkLst>
          <pc:docMk/>
          <pc:sldMk cId="0" sldId="387"/>
        </pc:sldMkLst>
      </pc:sldChg>
      <pc:sldChg chg="del">
        <pc:chgData name="Snizynsky, Andrea C." userId="6f8c484f-676b-4e7a-9ed8-9cc814bda3f6" providerId="ADAL" clId="{067F398A-0C10-44A5-95DC-D83D0A4956BA}" dt="2022-11-06T21:37:13.248" v="5286" actId="2696"/>
        <pc:sldMkLst>
          <pc:docMk/>
          <pc:sldMk cId="0" sldId="388"/>
        </pc:sldMkLst>
      </pc:sldChg>
      <pc:sldChg chg="del">
        <pc:chgData name="Snizynsky, Andrea C." userId="6f8c484f-676b-4e7a-9ed8-9cc814bda3f6" providerId="ADAL" clId="{067F398A-0C10-44A5-95DC-D83D0A4956BA}" dt="2022-11-06T21:37:13.248" v="5286" actId="2696"/>
        <pc:sldMkLst>
          <pc:docMk/>
          <pc:sldMk cId="0" sldId="389"/>
        </pc:sldMkLst>
      </pc:sldChg>
      <pc:sldChg chg="del">
        <pc:chgData name="Snizynsky, Andrea C." userId="6f8c484f-676b-4e7a-9ed8-9cc814bda3f6" providerId="ADAL" clId="{067F398A-0C10-44A5-95DC-D83D0A4956BA}" dt="2022-11-06T21:37:13.248" v="5286" actId="2696"/>
        <pc:sldMkLst>
          <pc:docMk/>
          <pc:sldMk cId="0" sldId="390"/>
        </pc:sldMkLst>
      </pc:sldChg>
      <pc:sldChg chg="modNotesTx">
        <pc:chgData name="Snizynsky, Andrea C." userId="6f8c484f-676b-4e7a-9ed8-9cc814bda3f6" providerId="ADAL" clId="{067F398A-0C10-44A5-95DC-D83D0A4956BA}" dt="2022-10-31T01:51:16.178" v="1572" actId="20577"/>
        <pc:sldMkLst>
          <pc:docMk/>
          <pc:sldMk cId="0" sldId="392"/>
        </pc:sldMkLst>
      </pc:sldChg>
      <pc:sldChg chg="modSp mod">
        <pc:chgData name="Snizynsky, Andrea C." userId="6f8c484f-676b-4e7a-9ed8-9cc814bda3f6" providerId="ADAL" clId="{067F398A-0C10-44A5-95DC-D83D0A4956BA}" dt="2022-10-31T02:45:37.057" v="1780" actId="14100"/>
        <pc:sldMkLst>
          <pc:docMk/>
          <pc:sldMk cId="0" sldId="393"/>
        </pc:sldMkLst>
        <pc:spChg chg="mod">
          <ac:chgData name="Snizynsky, Andrea C." userId="6f8c484f-676b-4e7a-9ed8-9cc814bda3f6" providerId="ADAL" clId="{067F398A-0C10-44A5-95DC-D83D0A4956BA}" dt="2022-10-31T02:45:37.057" v="1780" actId="14100"/>
          <ac:spMkLst>
            <pc:docMk/>
            <pc:sldMk cId="0" sldId="393"/>
            <ac:spMk id="25604" creationId="{A8BB8096-FA32-C897-4EBB-19F87D91C44E}"/>
          </ac:spMkLst>
        </pc:spChg>
        <pc:spChg chg="mod">
          <ac:chgData name="Snizynsky, Andrea C." userId="6f8c484f-676b-4e7a-9ed8-9cc814bda3f6" providerId="ADAL" clId="{067F398A-0C10-44A5-95DC-D83D0A4956BA}" dt="2022-10-31T02:44:14.475" v="1776" actId="20577"/>
          <ac:spMkLst>
            <pc:docMk/>
            <pc:sldMk cId="0" sldId="393"/>
            <ac:spMk id="526342" creationId="{DC3299CC-D441-5EDC-E4F0-9E05316585DF}"/>
          </ac:spMkLst>
        </pc:spChg>
      </pc:sldChg>
      <pc:sldChg chg="modSp mod modNotesTx">
        <pc:chgData name="Snizynsky, Andrea C." userId="6f8c484f-676b-4e7a-9ed8-9cc814bda3f6" providerId="ADAL" clId="{067F398A-0C10-44A5-95DC-D83D0A4956BA}" dt="2022-11-04T01:49:52.571" v="5285" actId="13926"/>
        <pc:sldMkLst>
          <pc:docMk/>
          <pc:sldMk cId="1057797178" sldId="394"/>
        </pc:sldMkLst>
        <pc:spChg chg="mod">
          <ac:chgData name="Snizynsky, Andrea C." userId="6f8c484f-676b-4e7a-9ed8-9cc814bda3f6" providerId="ADAL" clId="{067F398A-0C10-44A5-95DC-D83D0A4956BA}" dt="2022-11-04T01:49:52.571" v="5285" actId="13926"/>
          <ac:spMkLst>
            <pc:docMk/>
            <pc:sldMk cId="1057797178" sldId="394"/>
            <ac:spMk id="600067" creationId="{8A9BF392-2298-FE61-15FB-8D9226F3291F}"/>
          </ac:spMkLst>
        </pc:spChg>
      </pc:sldChg>
      <pc:sldChg chg="modSp add mod modNotesTx">
        <pc:chgData name="Snizynsky, Andrea C." userId="6f8c484f-676b-4e7a-9ed8-9cc814bda3f6" providerId="ADAL" clId="{067F398A-0C10-44A5-95DC-D83D0A4956BA}" dt="2022-10-31T20:45:51.363" v="2714" actId="20577"/>
        <pc:sldMkLst>
          <pc:docMk/>
          <pc:sldMk cId="2639702648" sldId="395"/>
        </pc:sldMkLst>
        <pc:spChg chg="mod">
          <ac:chgData name="Snizynsky, Andrea C." userId="6f8c484f-676b-4e7a-9ed8-9cc814bda3f6" providerId="ADAL" clId="{067F398A-0C10-44A5-95DC-D83D0A4956BA}" dt="2022-10-31T20:43:24.488" v="2690" actId="20577"/>
          <ac:spMkLst>
            <pc:docMk/>
            <pc:sldMk cId="2639702648" sldId="395"/>
            <ac:spMk id="35844" creationId="{A28F6AD3-D8F8-6CED-615D-8037699D091A}"/>
          </ac:spMkLst>
        </pc:spChg>
        <pc:spChg chg="mod">
          <ac:chgData name="Snizynsky, Andrea C." userId="6f8c484f-676b-4e7a-9ed8-9cc814bda3f6" providerId="ADAL" clId="{067F398A-0C10-44A5-95DC-D83D0A4956BA}" dt="2022-10-31T03:01:17.335" v="1977" actId="20577"/>
          <ac:spMkLst>
            <pc:docMk/>
            <pc:sldMk cId="2639702648" sldId="395"/>
            <ac:spMk id="654342" creationId="{C8523486-2816-595D-E2CD-7F913AC3D561}"/>
          </ac:spMkLst>
        </pc:spChg>
      </pc:sldChg>
      <pc:sldChg chg="modSp add mod modNotesTx">
        <pc:chgData name="Snizynsky, Andrea C." userId="6f8c484f-676b-4e7a-9ed8-9cc814bda3f6" providerId="ADAL" clId="{067F398A-0C10-44A5-95DC-D83D0A4956BA}" dt="2022-11-03T23:21:06.449" v="5067" actId="20577"/>
        <pc:sldMkLst>
          <pc:docMk/>
          <pc:sldMk cId="3869348203" sldId="396"/>
        </pc:sldMkLst>
        <pc:spChg chg="mod">
          <ac:chgData name="Snizynsky, Andrea C." userId="6f8c484f-676b-4e7a-9ed8-9cc814bda3f6" providerId="ADAL" clId="{067F398A-0C10-44A5-95DC-D83D0A4956BA}" dt="2022-11-03T23:21:06.449" v="5067" actId="20577"/>
          <ac:spMkLst>
            <pc:docMk/>
            <pc:sldMk cId="3869348203" sldId="396"/>
            <ac:spMk id="600067" creationId="{8A9BF392-2298-FE61-15FB-8D9226F3291F}"/>
          </ac:spMkLst>
        </pc:spChg>
      </pc:sldChg>
      <pc:sldChg chg="modSp add mod">
        <pc:chgData name="Snizynsky, Andrea C." userId="6f8c484f-676b-4e7a-9ed8-9cc814bda3f6" providerId="ADAL" clId="{067F398A-0C10-44A5-95DC-D83D0A4956BA}" dt="2022-11-03T23:29:44.176" v="5096" actId="20577"/>
        <pc:sldMkLst>
          <pc:docMk/>
          <pc:sldMk cId="1624732219" sldId="397"/>
        </pc:sldMkLst>
        <pc:spChg chg="mod">
          <ac:chgData name="Snizynsky, Andrea C." userId="6f8c484f-676b-4e7a-9ed8-9cc814bda3f6" providerId="ADAL" clId="{067F398A-0C10-44A5-95DC-D83D0A4956BA}" dt="2022-11-03T23:29:44.176" v="5096" actId="20577"/>
          <ac:spMkLst>
            <pc:docMk/>
            <pc:sldMk cId="1624732219" sldId="397"/>
            <ac:spMk id="600067" creationId="{8A9BF392-2298-FE61-15FB-8D9226F329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EEFF18A-1C76-C178-625C-2BD143484D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32" tIns="46816" rIns="93632" bIns="46816" numCol="1" anchor="t" anchorCtr="0" compatLnSpc="1">
            <a:prstTxWarp prst="textNoShape">
              <a:avLst/>
            </a:prstTxWarp>
          </a:bodyPr>
          <a:lstStyle>
            <a:lvl1pPr defTabSz="936570" eaLnBrk="0" hangingPunct="0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1DEA64B-FF21-9DFC-3161-EEB94490E1B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32" tIns="46816" rIns="93632" bIns="46816" numCol="1" anchor="t" anchorCtr="0" compatLnSpc="1">
            <a:prstTxWarp prst="textNoShape">
              <a:avLst/>
            </a:prstTxWarp>
          </a:bodyPr>
          <a:lstStyle>
            <a:lvl1pPr algn="r" defTabSz="936570" eaLnBrk="0" hangingPunct="0">
              <a:defRPr sz="1200"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39D2D9D5-FAB4-0245-05CF-D5719C63D4B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32" tIns="46816" rIns="93632" bIns="46816" numCol="1" anchor="b" anchorCtr="0" compatLnSpc="1">
            <a:prstTxWarp prst="textNoShape">
              <a:avLst/>
            </a:prstTxWarp>
          </a:bodyPr>
          <a:lstStyle>
            <a:lvl1pPr defTabSz="936570" eaLnBrk="0" hangingPunct="0">
              <a:defRPr sz="1200"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728A5A11-84EA-5ED3-0B53-9E4144091B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32" tIns="46816" rIns="93632" bIns="46816" numCol="1" anchor="b" anchorCtr="0" compatLnSpc="1">
            <a:prstTxWarp prst="textNoShape">
              <a:avLst/>
            </a:prstTxWarp>
          </a:bodyPr>
          <a:lstStyle>
            <a:lvl1pPr algn="r" defTabSz="935038">
              <a:defRPr sz="1200"/>
            </a:lvl1pPr>
          </a:lstStyle>
          <a:p>
            <a:fld id="{AA9CA18B-AB72-4DF9-B657-7C8A48CD9E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9617880-6687-987C-D445-21822D3C5E0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32" tIns="46816" rIns="93632" bIns="46816" numCol="1" anchor="t" anchorCtr="0" compatLnSpc="1">
            <a:prstTxWarp prst="textNoShape">
              <a:avLst/>
            </a:prstTxWarp>
          </a:bodyPr>
          <a:lstStyle>
            <a:lvl1pPr defTabSz="936570" eaLnBrk="0" hangingPunct="0">
              <a:defRPr sz="1200"/>
            </a:lvl1pPr>
          </a:lstStyle>
          <a:p>
            <a:pPr>
              <a:defRPr/>
            </a:pPr>
            <a:r>
              <a:rPr lang="en-US" altLang="en-US"/>
              <a:t>RPD New Member Training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BF35264-499D-FEEB-826D-C7C63943624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32" tIns="46816" rIns="93632" bIns="46816" numCol="1" anchor="t" anchorCtr="0" compatLnSpc="1">
            <a:prstTxWarp prst="textNoShape">
              <a:avLst/>
            </a:prstTxWarp>
          </a:bodyPr>
          <a:lstStyle>
            <a:lvl1pPr algn="r" defTabSz="936570" eaLnBrk="0" hangingPunct="0">
              <a:defRPr sz="1200"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40C5481B-DE15-4E72-AEAE-6E8F5F31CDF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" y="603250"/>
            <a:ext cx="4122738" cy="3092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62233386-FE98-DEA8-1B85-C20A3474B36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28600" y="4073525"/>
            <a:ext cx="6499225" cy="452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32" tIns="46816" rIns="93632" bIns="468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93111FAA-333B-1E1F-A0A4-6A9A90B932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32" tIns="46816" rIns="93632" bIns="46816" numCol="1" anchor="b" anchorCtr="0" compatLnSpc="1">
            <a:prstTxWarp prst="textNoShape">
              <a:avLst/>
            </a:prstTxWarp>
          </a:bodyPr>
          <a:lstStyle>
            <a:lvl1pPr defTabSz="936570" eaLnBrk="0" hangingPunct="0">
              <a:defRPr sz="1200"/>
            </a:lvl1pPr>
          </a:lstStyle>
          <a:p>
            <a:pPr>
              <a:defRPr/>
            </a:pPr>
            <a:r>
              <a:rPr lang="en-US" altLang="en-US"/>
              <a:t>Module # - Name</a:t>
            </a:r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71564C69-BAE5-0D0F-8B76-FC05808BA9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32" tIns="46816" rIns="93632" bIns="46816" numCol="1" anchor="b" anchorCtr="0" compatLnSpc="1">
            <a:prstTxWarp prst="textNoShape">
              <a:avLst/>
            </a:prstTxWarp>
          </a:bodyPr>
          <a:lstStyle>
            <a:lvl1pPr algn="r" defTabSz="935038">
              <a:defRPr sz="1200"/>
            </a:lvl1pPr>
          </a:lstStyle>
          <a:p>
            <a:fld id="{31006B0E-1806-4183-AD2A-F18B5AED1BA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416" name="Text Box 13">
            <a:extLst>
              <a:ext uri="{FF2B5EF4-FFF2-40B4-BE49-F238E27FC236}">
                <a16:creationId xmlns:a16="http://schemas.microsoft.com/office/drawing/2014/main" id="{12BE262F-99E7-B956-195F-39B346FC8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10000"/>
            <a:ext cx="6499225" cy="282575"/>
          </a:xfrm>
          <a:prstGeom prst="rect">
            <a:avLst/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49" tIns="47424" rIns="94849" bIns="47424">
            <a:spAutoFit/>
          </a:bodyPr>
          <a:lstStyle>
            <a:lvl1pPr defTabSz="9413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5650" indent="-290513" defTabSz="9413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2050" indent="-231775" defTabSz="9413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27188" indent="-231775" defTabSz="9413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2325" indent="-231775" defTabSz="9413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9525" indent="-231775" defTabSz="941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06725" indent="-231775" defTabSz="941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63925" indent="-231775" defTabSz="941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21125" indent="-231775" defTabSz="941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CA" altLang="en-US" sz="1200" b="1">
                <a:solidFill>
                  <a:schemeClr val="bg1"/>
                </a:solidFill>
                <a:latin typeface="Calibri" pitchFamily="34" charset="0"/>
              </a:rPr>
              <a:t>Facilitator Notes</a:t>
            </a:r>
          </a:p>
        </p:txBody>
      </p:sp>
      <p:sp>
        <p:nvSpPr>
          <p:cNvPr id="17417" name="Text Box 19">
            <a:extLst>
              <a:ext uri="{FF2B5EF4-FFF2-40B4-BE49-F238E27FC236}">
                <a16:creationId xmlns:a16="http://schemas.microsoft.com/office/drawing/2014/main" id="{65EDA345-4F77-E6E9-4BCD-BD5B3B85C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601663"/>
            <a:ext cx="2651125" cy="280987"/>
          </a:xfrm>
          <a:prstGeom prst="rect">
            <a:avLst/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49" tIns="47424" rIns="94849" bIns="47424">
            <a:spAutoFit/>
          </a:bodyPr>
          <a:lstStyle>
            <a:lvl1pPr defTabSz="9413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5650" indent="-290513" defTabSz="9413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2050" indent="-231775" defTabSz="9413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27188" indent="-231775" defTabSz="9413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2325" indent="-231775" defTabSz="9413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9525" indent="-231775" defTabSz="941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06725" indent="-231775" defTabSz="941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63925" indent="-231775" defTabSz="941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21125" indent="-231775" defTabSz="941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CA" altLang="en-US" sz="1200" b="1">
                <a:solidFill>
                  <a:schemeClr val="bg1"/>
                </a:solidFill>
                <a:latin typeface="Calibri" pitchFamily="34" charset="0"/>
              </a:rPr>
              <a:t>Facilitator Activities</a:t>
            </a:r>
          </a:p>
        </p:txBody>
      </p:sp>
      <p:sp>
        <p:nvSpPr>
          <p:cNvPr id="15370" name="Rectangle 18">
            <a:extLst>
              <a:ext uri="{FF2B5EF4-FFF2-40B4-BE49-F238E27FC236}">
                <a16:creationId xmlns:a16="http://schemas.microsoft.com/office/drawing/2014/main" id="{6020B9E4-F4FC-6A66-EA12-01CFE7222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6700" y="904875"/>
            <a:ext cx="2627313" cy="2790825"/>
          </a:xfrm>
          <a:prstGeom prst="rect">
            <a:avLst/>
          </a:prstGeom>
          <a:noFill/>
          <a:ln w="9525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4876" tIns="47438" rIns="94876" bIns="47438" anchor="ctr"/>
          <a:lstStyle>
            <a:lvl1pPr defTabSz="9159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5650" indent="-290513" defTabSz="9159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2050" indent="-231775" defTabSz="9159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27188" indent="-231775" defTabSz="9159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2325" indent="-231775" defTabSz="915988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9525" indent="-231775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06725" indent="-231775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63925" indent="-231775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21125" indent="-231775" defTabSz="915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en-CA" altLang="en-US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E758B102-FC01-C797-497C-31F9042E2E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EDB46DA-B245-4577-96F9-810A7CA20D36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91490" name="Rectangle 2">
            <a:extLst>
              <a:ext uri="{FF2B5EF4-FFF2-40B4-BE49-F238E27FC236}">
                <a16:creationId xmlns:a16="http://schemas.microsoft.com/office/drawing/2014/main" id="{654EA0AE-D2C9-ACC6-D8E6-2FBE3A6F07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976313"/>
            <a:ext cx="3538538" cy="2654300"/>
          </a:xfrm>
          <a:ln/>
          <a:extLst>
            <a:ext uri="{FAA26D3D-D897-4be2-8F04-BA451C77F1D7}"/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2E4C737-1F12-3843-AFAA-9EE97D1A90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49" name="Header Placeholder 2">
            <a:extLst>
              <a:ext uri="{FF2B5EF4-FFF2-40B4-BE49-F238E27FC236}">
                <a16:creationId xmlns:a16="http://schemas.microsoft.com/office/drawing/2014/main" id="{4E2886E2-9E38-5EC9-C1D0-3048A3843F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RPD New Member Training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445F9F81-0DAC-3446-BFC3-7B37ACFCA9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CDC03C2-87A4-4DD8-8F13-421E8D4EAD43}" type="slidenum">
              <a:rPr lang="en-CA" altLang="en-US"/>
              <a:pPr>
                <a:spcBef>
                  <a:spcPct val="0"/>
                </a:spcBef>
              </a:pPr>
              <a:t>10</a:t>
            </a:fld>
            <a:endParaRPr lang="en-CA" altLang="en-US"/>
          </a:p>
        </p:txBody>
      </p:sp>
      <p:sp>
        <p:nvSpPr>
          <p:cNvPr id="553986" name="Rectangle 2">
            <a:extLst>
              <a:ext uri="{FF2B5EF4-FFF2-40B4-BE49-F238E27FC236}">
                <a16:creationId xmlns:a16="http://schemas.microsoft.com/office/drawing/2014/main" id="{152E2CEA-8FF7-A6D3-CC23-CDE8AA884E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738" y="903288"/>
            <a:ext cx="3724275" cy="2792412"/>
          </a:xfrm>
          <a:ln/>
          <a:extLst>
            <a:ext uri="{FAA26D3D-D897-4be2-8F04-BA451C77F1D7}"/>
          </a:extLst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EB9B70A9-488A-0C83-3699-D4FE357C2D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CA" altLang="en-US" sz="10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F96EE4B2-CC64-7B6A-6849-5F660B3355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440EDD4-ACFE-48AB-B5D0-428E3323A906}" type="slidenum">
              <a:rPr lang="en-CA" altLang="en-US"/>
              <a:pPr>
                <a:spcBef>
                  <a:spcPct val="0"/>
                </a:spcBef>
              </a:pPr>
              <a:t>11</a:t>
            </a:fld>
            <a:endParaRPr lang="en-CA" altLang="en-US"/>
          </a:p>
        </p:txBody>
      </p:sp>
      <p:sp>
        <p:nvSpPr>
          <p:cNvPr id="458754" name="Rectangle 2">
            <a:extLst>
              <a:ext uri="{FF2B5EF4-FFF2-40B4-BE49-F238E27FC236}">
                <a16:creationId xmlns:a16="http://schemas.microsoft.com/office/drawing/2014/main" id="{303CA033-4005-AC01-3471-CB56C476CC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81013" y="1047750"/>
            <a:ext cx="3530600" cy="2647950"/>
          </a:xfrm>
          <a:ln/>
          <a:extLst>
            <a:ext uri="{FAA26D3D-D897-4be2-8F04-BA451C77F1D7}"/>
          </a:extLst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676A5B96-5356-A0FE-9B67-17109E90A7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0E0CA4B4-2B9D-B3B9-55A8-52C1C55138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3E9C984-7903-4DB3-AB7C-045B3D24B32C}" type="slidenum">
              <a:rPr lang="en-CA" altLang="en-US"/>
              <a:pPr>
                <a:spcBef>
                  <a:spcPct val="0"/>
                </a:spcBef>
              </a:pPr>
              <a:t>12</a:t>
            </a:fld>
            <a:endParaRPr lang="en-CA" altLang="en-US"/>
          </a:p>
        </p:txBody>
      </p:sp>
      <p:sp>
        <p:nvSpPr>
          <p:cNvPr id="16387" name="Rectangle 7">
            <a:extLst>
              <a:ext uri="{FF2B5EF4-FFF2-40B4-BE49-F238E27FC236}">
                <a16:creationId xmlns:a16="http://schemas.microsoft.com/office/drawing/2014/main" id="{35A62892-BEC5-335C-52AE-A7F5985CB38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061" tIns="47530" rIns="95061" bIns="47530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4F4247B-7288-44AD-AF0C-66FE1F039D89}" type="slidenum">
              <a:rPr lang="en-CA" altLang="en-US"/>
              <a:pPr algn="r" eaLnBrk="1" hangingPunct="1">
                <a:spcBef>
                  <a:spcPct val="0"/>
                </a:spcBef>
              </a:pPr>
              <a:t>12</a:t>
            </a:fld>
            <a:endParaRPr lang="en-CA" altLang="en-US"/>
          </a:p>
        </p:txBody>
      </p:sp>
      <p:sp>
        <p:nvSpPr>
          <p:cNvPr id="519171" name="Rectangle 2">
            <a:extLst>
              <a:ext uri="{FF2B5EF4-FFF2-40B4-BE49-F238E27FC236}">
                <a16:creationId xmlns:a16="http://schemas.microsoft.com/office/drawing/2014/main" id="{D6869F74-2A8C-E82E-270E-0438C620A9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9563" y="903288"/>
            <a:ext cx="3554412" cy="2665412"/>
          </a:xfrm>
          <a:ln/>
          <a:extLst>
            <a:ext uri="{FAA26D3D-D897-4be2-8F04-BA451C77F1D7}"/>
          </a:extLst>
        </p:spPr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8B0DD9B4-38E1-7CC6-9075-8CD10F58DF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3675" y="4073525"/>
            <a:ext cx="6499225" cy="4527550"/>
          </a:xfrm>
          <a:noFill/>
        </p:spPr>
        <p:txBody>
          <a:bodyPr lIns="95061" tIns="47530" rIns="95061" bIns="47530"/>
          <a:lstStyle/>
          <a:p>
            <a:endParaRPr lang="en-CA" altLang="ja-JP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AA11A357-6F8D-8B40-055E-3A7E6E1FF0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F8CBC14-74E4-43B8-AA00-9A903C809319}" type="slidenum">
              <a:rPr lang="en-CA" altLang="en-US"/>
              <a:pPr>
                <a:spcBef>
                  <a:spcPct val="0"/>
                </a:spcBef>
              </a:pPr>
              <a:t>13</a:t>
            </a:fld>
            <a:endParaRPr lang="en-CA" altLang="en-US"/>
          </a:p>
        </p:txBody>
      </p:sp>
      <p:sp>
        <p:nvSpPr>
          <p:cNvPr id="18435" name="Rectangle 7">
            <a:extLst>
              <a:ext uri="{FF2B5EF4-FFF2-40B4-BE49-F238E27FC236}">
                <a16:creationId xmlns:a16="http://schemas.microsoft.com/office/drawing/2014/main" id="{AB95F888-A09F-9BCD-6013-D58EAB7EEB9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061" tIns="47530" rIns="95061" bIns="47530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C8B6540-67F0-4943-8C3D-45D740BBE792}" type="slidenum">
              <a:rPr lang="en-CA" altLang="en-US"/>
              <a:pPr algn="r" eaLnBrk="1" hangingPunct="1">
                <a:spcBef>
                  <a:spcPct val="0"/>
                </a:spcBef>
              </a:pPr>
              <a:t>13</a:t>
            </a:fld>
            <a:endParaRPr lang="en-CA" altLang="en-US"/>
          </a:p>
        </p:txBody>
      </p:sp>
      <p:sp>
        <p:nvSpPr>
          <p:cNvPr id="521219" name="Rectangle 2">
            <a:extLst>
              <a:ext uri="{FF2B5EF4-FFF2-40B4-BE49-F238E27FC236}">
                <a16:creationId xmlns:a16="http://schemas.microsoft.com/office/drawing/2014/main" id="{339E2C19-A4DC-294C-31AE-42AD561E79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" y="976313"/>
            <a:ext cx="3603625" cy="2701925"/>
          </a:xfrm>
          <a:ln/>
          <a:extLst>
            <a:ext uri="{FAA26D3D-D897-4be2-8F04-BA451C77F1D7}"/>
          </a:extLst>
        </p:spPr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FCE795DE-B07F-C981-26B4-3083F06C1E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3675" y="4073525"/>
            <a:ext cx="6499225" cy="4527550"/>
          </a:xfrm>
          <a:noFill/>
        </p:spPr>
        <p:txBody>
          <a:bodyPr lIns="95061" tIns="47530" rIns="95061" bIns="47530"/>
          <a:lstStyle/>
          <a:p>
            <a:endParaRPr lang="en-CA" altLang="en-US" sz="11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297EC11B-5C13-AEED-1D91-5592B0A6FF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56C4977-5C32-448B-B23E-AFA7798908BD}" type="slidenum">
              <a:rPr lang="en-CA" altLang="en-US"/>
              <a:pPr>
                <a:spcBef>
                  <a:spcPct val="0"/>
                </a:spcBef>
              </a:pPr>
              <a:t>14</a:t>
            </a:fld>
            <a:endParaRPr lang="en-CA" altLang="en-US"/>
          </a:p>
        </p:txBody>
      </p:sp>
      <p:sp>
        <p:nvSpPr>
          <p:cNvPr id="960514" name="Rectangle 2">
            <a:extLst>
              <a:ext uri="{FF2B5EF4-FFF2-40B4-BE49-F238E27FC236}">
                <a16:creationId xmlns:a16="http://schemas.microsoft.com/office/drawing/2014/main" id="{D299CC9C-689B-E080-141A-612DBC0A56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5450" y="976313"/>
            <a:ext cx="3432175" cy="2574925"/>
          </a:xfrm>
          <a:ln/>
          <a:extLst>
            <a:ext uri="{FAA26D3D-D897-4be2-8F04-BA451C77F1D7}"/>
          </a:extLst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335055FD-3FA4-94B0-6BFB-EDA1539CB0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4152900"/>
            <a:ext cx="6499225" cy="4527550"/>
          </a:xfrm>
          <a:noFill/>
        </p:spPr>
        <p:txBody>
          <a:bodyPr/>
          <a:lstStyle/>
          <a:p>
            <a:endParaRPr lang="fr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33C6B9F7-E0CE-EA20-1F6F-145D447CC2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7E86D21-029C-4FCA-AC59-D5AE1E1FCC1F}" type="slidenum">
              <a:rPr lang="en-CA" altLang="en-US"/>
              <a:pPr>
                <a:spcBef>
                  <a:spcPct val="0"/>
                </a:spcBef>
              </a:pPr>
              <a:t>15</a:t>
            </a:fld>
            <a:endParaRPr lang="en-CA" altLang="en-US"/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id="{3662FB85-457A-C3BD-E014-EB73904B988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061" tIns="47530" rIns="95061" bIns="47530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0EF7F57-EA27-4028-8DA7-4DB3A80D1223}" type="slidenum">
              <a:rPr lang="en-CA" altLang="en-US"/>
              <a:pPr algn="r" eaLnBrk="1" hangingPunct="1">
                <a:spcBef>
                  <a:spcPct val="0"/>
                </a:spcBef>
              </a:pPr>
              <a:t>15</a:t>
            </a:fld>
            <a:endParaRPr lang="en-CA" altLang="en-US"/>
          </a:p>
        </p:txBody>
      </p:sp>
      <p:sp>
        <p:nvSpPr>
          <p:cNvPr id="525315" name="Rectangle 2">
            <a:extLst>
              <a:ext uri="{FF2B5EF4-FFF2-40B4-BE49-F238E27FC236}">
                <a16:creationId xmlns:a16="http://schemas.microsoft.com/office/drawing/2014/main" id="{78861B9F-CAE4-3E61-B6B8-D652D482F6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9550" y="903288"/>
            <a:ext cx="3732213" cy="2798762"/>
          </a:xfrm>
          <a:ln/>
          <a:extLst>
            <a:ext uri="{FAA26D3D-D897-4be2-8F04-BA451C77F1D7}"/>
          </a:extLst>
        </p:spPr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0EF44CAF-087A-4C9E-51AF-AC4821169B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4224338"/>
            <a:ext cx="6499225" cy="4527550"/>
          </a:xfrm>
          <a:noFill/>
        </p:spPr>
        <p:txBody>
          <a:bodyPr lIns="95061" tIns="47530" rIns="95061" bIns="47530"/>
          <a:lstStyle/>
          <a:p>
            <a:pPr>
              <a:lnSpc>
                <a:spcPct val="80000"/>
              </a:lnSpc>
            </a:pPr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67FFD803-373D-6FF2-7B2C-C9C2562564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30841B7-BA0F-42EB-B779-324CEF976172}" type="slidenum">
              <a:rPr lang="en-CA" altLang="en-US"/>
              <a:pPr>
                <a:spcBef>
                  <a:spcPct val="0"/>
                </a:spcBef>
              </a:pPr>
              <a:t>16</a:t>
            </a:fld>
            <a:endParaRPr lang="en-CA" altLang="en-US"/>
          </a:p>
        </p:txBody>
      </p:sp>
      <p:sp>
        <p:nvSpPr>
          <p:cNvPr id="24579" name="Rectangle 7">
            <a:extLst>
              <a:ext uri="{FF2B5EF4-FFF2-40B4-BE49-F238E27FC236}">
                <a16:creationId xmlns:a16="http://schemas.microsoft.com/office/drawing/2014/main" id="{6C89C428-2405-4EE0-D20D-092B873776E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061" tIns="47530" rIns="95061" bIns="47530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F2C4236-32E5-48EF-9861-DB9665D787B1}" type="slidenum">
              <a:rPr lang="en-CA" altLang="en-US"/>
              <a:pPr algn="r" eaLnBrk="1" hangingPunct="1">
                <a:spcBef>
                  <a:spcPct val="0"/>
                </a:spcBef>
              </a:pPr>
              <a:t>16</a:t>
            </a:fld>
            <a:endParaRPr lang="en-CA" altLang="en-US"/>
          </a:p>
        </p:txBody>
      </p:sp>
      <p:sp>
        <p:nvSpPr>
          <p:cNvPr id="527363" name="Rectangle 2">
            <a:extLst>
              <a:ext uri="{FF2B5EF4-FFF2-40B4-BE49-F238E27FC236}">
                <a16:creationId xmlns:a16="http://schemas.microsoft.com/office/drawing/2014/main" id="{FBCC8CA7-5905-1A21-215E-04EECF9F91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11188" y="1047750"/>
            <a:ext cx="3219450" cy="2414588"/>
          </a:xfrm>
          <a:ln/>
          <a:extLst>
            <a:ext uri="{FAA26D3D-D897-4be2-8F04-BA451C77F1D7}"/>
          </a:extLst>
        </p:spPr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841919FE-42CE-BD25-694A-FCFD7F0482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5061" tIns="47530" rIns="95061" bIns="47530"/>
          <a:lstStyle/>
          <a:p>
            <a:endParaRPr lang="en-CA" altLang="en-US" sz="10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FDFF7688-AB41-3E2C-297D-58368C7317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2799CDC-CEDB-4301-9178-333C92553530}" type="slidenum">
              <a:rPr lang="en-CA" altLang="en-US"/>
              <a:pPr>
                <a:spcBef>
                  <a:spcPct val="0"/>
                </a:spcBef>
              </a:pPr>
              <a:t>17</a:t>
            </a:fld>
            <a:endParaRPr lang="en-CA" altLang="en-US"/>
          </a:p>
        </p:txBody>
      </p:sp>
      <p:sp>
        <p:nvSpPr>
          <p:cNvPr id="26627" name="Rectangle 7">
            <a:extLst>
              <a:ext uri="{FF2B5EF4-FFF2-40B4-BE49-F238E27FC236}">
                <a16:creationId xmlns:a16="http://schemas.microsoft.com/office/drawing/2014/main" id="{6C81AC94-B3AE-6753-0419-F9F47CAFC96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061" tIns="47530" rIns="95061" bIns="47530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F6DA5A6-A398-4589-B67F-FFBE49707C1B}" type="slidenum">
              <a:rPr lang="en-CA" altLang="en-US"/>
              <a:pPr algn="r" eaLnBrk="1" hangingPunct="1">
                <a:spcBef>
                  <a:spcPct val="0"/>
                </a:spcBef>
              </a:pPr>
              <a:t>17</a:t>
            </a:fld>
            <a:endParaRPr lang="en-CA" altLang="en-US"/>
          </a:p>
        </p:txBody>
      </p:sp>
      <p:sp>
        <p:nvSpPr>
          <p:cNvPr id="527363" name="Rectangle 2">
            <a:extLst>
              <a:ext uri="{FF2B5EF4-FFF2-40B4-BE49-F238E27FC236}">
                <a16:creationId xmlns:a16="http://schemas.microsoft.com/office/drawing/2014/main" id="{E3B2D042-BF7D-D664-0FBF-739A47439A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11188" y="1047750"/>
            <a:ext cx="3219450" cy="2414588"/>
          </a:xfrm>
          <a:ln/>
          <a:extLst>
            <a:ext uri="{FAA26D3D-D897-4be2-8F04-BA451C77F1D7}"/>
          </a:extLst>
        </p:spPr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544C9187-F247-3DC3-4D30-A6889BC19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5061" tIns="47530" rIns="95061" bIns="47530"/>
          <a:lstStyle/>
          <a:p>
            <a:endParaRPr lang="en-CA" altLang="en-US" sz="10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711008F9-BFB4-C446-E608-AD34695C6D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060E771-DF20-42BE-869C-DA410A7CC423}" type="slidenum">
              <a:rPr lang="en-CA" altLang="en-US"/>
              <a:pPr>
                <a:spcBef>
                  <a:spcPct val="0"/>
                </a:spcBef>
              </a:pPr>
              <a:t>18</a:t>
            </a:fld>
            <a:endParaRPr lang="en-CA" altLang="en-US"/>
          </a:p>
        </p:txBody>
      </p:sp>
      <p:sp>
        <p:nvSpPr>
          <p:cNvPr id="28675" name="Rectangle 7">
            <a:extLst>
              <a:ext uri="{FF2B5EF4-FFF2-40B4-BE49-F238E27FC236}">
                <a16:creationId xmlns:a16="http://schemas.microsoft.com/office/drawing/2014/main" id="{BA107A2B-135C-C414-3FB5-CA940A81805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061" tIns="47530" rIns="95061" bIns="47530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AB3B031-8B8E-4F62-93A1-C76FBD0623BB}" type="slidenum">
              <a:rPr lang="en-CA" altLang="en-US"/>
              <a:pPr algn="r" eaLnBrk="1" hangingPunct="1">
                <a:spcBef>
                  <a:spcPct val="0"/>
                </a:spcBef>
              </a:pPr>
              <a:t>18</a:t>
            </a:fld>
            <a:endParaRPr lang="en-CA" altLang="en-US"/>
          </a:p>
        </p:txBody>
      </p:sp>
      <p:sp>
        <p:nvSpPr>
          <p:cNvPr id="529411" name="Rectangle 2">
            <a:extLst>
              <a:ext uri="{FF2B5EF4-FFF2-40B4-BE49-F238E27FC236}">
                <a16:creationId xmlns:a16="http://schemas.microsoft.com/office/drawing/2014/main" id="{345E9AF0-D6F0-8547-96E6-302E546B02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74663" y="1119188"/>
            <a:ext cx="3222625" cy="2417762"/>
          </a:xfrm>
          <a:ln/>
          <a:extLst>
            <a:ext uri="{FAA26D3D-D897-4be2-8F04-BA451C77F1D7}"/>
          </a:extLst>
        </p:spPr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A58C4655-7579-6ED3-0482-84848CBDD0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5061" tIns="47530" rIns="95061" bIns="47530"/>
          <a:lstStyle/>
          <a:p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2CDFAEA8-2FFF-D32C-5AEA-B3640DCBE2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448386C-6BFE-411E-9FFC-DF5B73FAEA1A}" type="slidenum">
              <a:rPr lang="en-CA" altLang="en-US"/>
              <a:pPr>
                <a:spcBef>
                  <a:spcPct val="0"/>
                </a:spcBef>
              </a:pPr>
              <a:t>19</a:t>
            </a:fld>
            <a:endParaRPr lang="en-CA" altLang="en-US"/>
          </a:p>
        </p:txBody>
      </p:sp>
      <p:sp>
        <p:nvSpPr>
          <p:cNvPr id="651266" name="Rectangle 2">
            <a:extLst>
              <a:ext uri="{FF2B5EF4-FFF2-40B4-BE49-F238E27FC236}">
                <a16:creationId xmlns:a16="http://schemas.microsoft.com/office/drawing/2014/main" id="{ACEDDF73-EB79-071D-2D3A-E6A4D0F3C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6375" y="903288"/>
            <a:ext cx="3724275" cy="2792412"/>
          </a:xfrm>
          <a:ln/>
          <a:extLst>
            <a:ext uri="{FAA26D3D-D897-4be2-8F04-BA451C77F1D7}"/>
          </a:extLst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E04C4B95-07F7-2148-E880-E2A053DCC6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4152900"/>
            <a:ext cx="6499225" cy="4527550"/>
          </a:xfrm>
          <a:noFill/>
        </p:spPr>
        <p:txBody>
          <a:bodyPr/>
          <a:lstStyle/>
          <a:p>
            <a:endParaRPr lang="en-CA" altLang="en-US" sz="11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48028AB4-8171-5876-5B83-33185D1794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F179112-8A98-4EE0-A88F-A4831ECDA46B}" type="slidenum">
              <a:rPr lang="en-CA" altLang="en-US"/>
              <a:pPr>
                <a:spcBef>
                  <a:spcPct val="0"/>
                </a:spcBef>
              </a:pPr>
              <a:t>2</a:t>
            </a:fld>
            <a:endParaRPr lang="en-CA" altLang="en-US"/>
          </a:p>
        </p:txBody>
      </p:sp>
      <p:sp>
        <p:nvSpPr>
          <p:cNvPr id="796674" name="Rectangle 2">
            <a:extLst>
              <a:ext uri="{FF2B5EF4-FFF2-40B4-BE49-F238E27FC236}">
                <a16:creationId xmlns:a16="http://schemas.microsoft.com/office/drawing/2014/main" id="{EF817BA0-9DE4-03F8-EA8C-0C7616236A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11188" y="976313"/>
            <a:ext cx="3219450" cy="2414587"/>
          </a:xfrm>
          <a:ln/>
          <a:extLst>
            <a:ext uri="{FAA26D3D-D897-4be2-8F04-BA451C77F1D7}"/>
          </a:extLst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EE0FA35A-A97B-E70D-F13D-4A4C0655B2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3675" y="4143375"/>
            <a:ext cx="6550025" cy="4743450"/>
          </a:xfrm>
          <a:noFill/>
        </p:spPr>
        <p:txBody>
          <a:bodyPr/>
          <a:lstStyle/>
          <a:p>
            <a:endParaRPr lang="en-CA" altLang="en-US" sz="11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3EE5BA-3D31-EE71-AF86-B3F9BE4E75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F2C31F5F-3DDB-3CF4-EEF3-21DCEDF8E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b="1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2772" name="Header Placeholder 3">
            <a:extLst>
              <a:ext uri="{FF2B5EF4-FFF2-40B4-BE49-F238E27FC236}">
                <a16:creationId xmlns:a16="http://schemas.microsoft.com/office/drawing/2014/main" id="{60466039-7CE6-66B3-AEB9-99C0E28E51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2475" indent="-28892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5887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24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8597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31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03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575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147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RPD New Member Training</a:t>
            </a:r>
          </a:p>
        </p:txBody>
      </p:sp>
      <p:sp>
        <p:nvSpPr>
          <p:cNvPr id="32773" name="Slide Number Placeholder 5">
            <a:extLst>
              <a:ext uri="{FF2B5EF4-FFF2-40B4-BE49-F238E27FC236}">
                <a16:creationId xmlns:a16="http://schemas.microsoft.com/office/drawing/2014/main" id="{137B5F26-CEDC-17E7-028A-542255B888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2475" indent="-28892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5887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24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8597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31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03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575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147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1D9A441-4A98-4BAA-B7A2-99170A67EFB9}" type="slidenum">
              <a:rPr lang="en-US" altLang="en-US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87CEB070-9FF4-6DE9-5D6F-9F125D004A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06093EF-9A0C-48DB-9DE0-DFD2091D9AC3}" type="slidenum">
              <a:rPr lang="en-CA" altLang="en-US"/>
              <a:pPr>
                <a:spcBef>
                  <a:spcPct val="0"/>
                </a:spcBef>
              </a:pPr>
              <a:t>21</a:t>
            </a:fld>
            <a:endParaRPr lang="en-CA" altLang="en-US"/>
          </a:p>
        </p:txBody>
      </p:sp>
      <p:sp>
        <p:nvSpPr>
          <p:cNvPr id="653314" name="Rectangle 2">
            <a:extLst>
              <a:ext uri="{FF2B5EF4-FFF2-40B4-BE49-F238E27FC236}">
                <a16:creationId xmlns:a16="http://schemas.microsoft.com/office/drawing/2014/main" id="{B4C97043-D57D-3154-141B-E428B22688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65125" y="903288"/>
            <a:ext cx="3625850" cy="2719387"/>
          </a:xfrm>
          <a:ln/>
          <a:extLst>
            <a:ext uri="{FAA26D3D-D897-4be2-8F04-BA451C77F1D7}"/>
          </a:extLst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D8D07AFB-F220-B955-86E3-045A211BD9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4152900"/>
            <a:ext cx="6499225" cy="4527550"/>
          </a:xfrm>
          <a:noFill/>
        </p:spPr>
        <p:txBody>
          <a:bodyPr/>
          <a:lstStyle/>
          <a:p>
            <a:endParaRPr lang="fr-CA" altLang="en-US" sz="11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48D83D70-B1A8-A24A-72F8-5043B1497D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E66DF09-EFA5-4F12-8FB3-7DB9A2D94B9F}" type="slidenum">
              <a:rPr lang="en-CA" altLang="en-US"/>
              <a:pPr>
                <a:spcBef>
                  <a:spcPct val="0"/>
                </a:spcBef>
              </a:pPr>
              <a:t>22</a:t>
            </a:fld>
            <a:endParaRPr lang="en-CA" altLang="en-US"/>
          </a:p>
        </p:txBody>
      </p:sp>
      <p:sp>
        <p:nvSpPr>
          <p:cNvPr id="38915" name="Rectangle 7">
            <a:extLst>
              <a:ext uri="{FF2B5EF4-FFF2-40B4-BE49-F238E27FC236}">
                <a16:creationId xmlns:a16="http://schemas.microsoft.com/office/drawing/2014/main" id="{191B12B4-4030-B95C-CCFA-C4C8DE65B0D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061" tIns="47530" rIns="95061" bIns="47530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95736AF-A933-4902-BF40-38CF163C0762}" type="slidenum">
              <a:rPr lang="en-CA" altLang="en-US"/>
              <a:pPr algn="r" eaLnBrk="1" hangingPunct="1">
                <a:spcBef>
                  <a:spcPct val="0"/>
                </a:spcBef>
              </a:pPr>
              <a:t>22</a:t>
            </a:fld>
            <a:endParaRPr lang="en-CA" altLang="en-US"/>
          </a:p>
        </p:txBody>
      </p:sp>
      <p:sp>
        <p:nvSpPr>
          <p:cNvPr id="543747" name="Rectangle 2">
            <a:extLst>
              <a:ext uri="{FF2B5EF4-FFF2-40B4-BE49-F238E27FC236}">
                <a16:creationId xmlns:a16="http://schemas.microsoft.com/office/drawing/2014/main" id="{90305D86-71F5-6EAC-3967-A83C59B4EC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6688" y="833438"/>
            <a:ext cx="3889375" cy="2917825"/>
          </a:xfrm>
          <a:ln/>
          <a:extLst>
            <a:ext uri="{FAA26D3D-D897-4be2-8F04-BA451C77F1D7}"/>
          </a:extLst>
        </p:spPr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FE13A290-6567-1464-84AD-2C7B253B37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chemeClr val="accent1"/>
            </a:solidFill>
            <a:miter lim="800000"/>
            <a:headEnd/>
            <a:tailEnd/>
          </a:ln>
        </p:spPr>
        <p:txBody>
          <a:bodyPr lIns="95061" tIns="47530" rIns="95061" bIns="47530"/>
          <a:lstStyle/>
          <a:p>
            <a:endParaRPr lang="en-CA" altLang="en-US" sz="11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A2A23FA4-0BAC-3781-92DB-89B549411A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F72D7DC-F003-472D-978D-377D91AE4D1D}" type="slidenum">
              <a:rPr lang="en-CA" altLang="en-US"/>
              <a:pPr>
                <a:spcBef>
                  <a:spcPct val="0"/>
                </a:spcBef>
              </a:pPr>
              <a:t>23</a:t>
            </a:fld>
            <a:endParaRPr lang="en-CA" altLang="en-US"/>
          </a:p>
        </p:txBody>
      </p:sp>
      <p:sp>
        <p:nvSpPr>
          <p:cNvPr id="655362" name="Rectangle 2">
            <a:extLst>
              <a:ext uri="{FF2B5EF4-FFF2-40B4-BE49-F238E27FC236}">
                <a16:creationId xmlns:a16="http://schemas.microsoft.com/office/drawing/2014/main" id="{20A70EBC-21F2-5E7F-0583-4B2BE5475D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313" y="976313"/>
            <a:ext cx="3527425" cy="2646362"/>
          </a:xfrm>
          <a:ln/>
          <a:extLst>
            <a:ext uri="{FAA26D3D-D897-4be2-8F04-BA451C77F1D7}"/>
          </a:extLst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E274D87C-B156-E171-CC0B-6217E8FDCB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4152900"/>
            <a:ext cx="6499225" cy="4527550"/>
          </a:xfrm>
          <a:noFill/>
        </p:spPr>
        <p:txBody>
          <a:bodyPr/>
          <a:lstStyle/>
          <a:p>
            <a:endParaRPr lang="fr-CA" altLang="en-US" sz="10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A2A23FA4-0BAC-3781-92DB-89B549411A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F72D7DC-F003-472D-978D-377D91AE4D1D}" type="slidenum">
              <a:rPr lang="en-CA" altLang="en-US"/>
              <a:pPr>
                <a:spcBef>
                  <a:spcPct val="0"/>
                </a:spcBef>
              </a:pPr>
              <a:t>24</a:t>
            </a:fld>
            <a:endParaRPr lang="en-CA" altLang="en-US"/>
          </a:p>
        </p:txBody>
      </p:sp>
      <p:sp>
        <p:nvSpPr>
          <p:cNvPr id="655362" name="Rectangle 2">
            <a:extLst>
              <a:ext uri="{FF2B5EF4-FFF2-40B4-BE49-F238E27FC236}">
                <a16:creationId xmlns:a16="http://schemas.microsoft.com/office/drawing/2014/main" id="{20A70EBC-21F2-5E7F-0583-4B2BE5475D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313" y="976313"/>
            <a:ext cx="3527425" cy="2646362"/>
          </a:xfrm>
          <a:ln/>
          <a:extLst>
            <a:ext uri="{FAA26D3D-D897-4be2-8F04-BA451C77F1D7}"/>
          </a:extLst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E274D87C-B156-E171-CC0B-6217E8FDCB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4152900"/>
            <a:ext cx="6499225" cy="4527550"/>
          </a:xfrm>
          <a:noFill/>
        </p:spPr>
        <p:txBody>
          <a:bodyPr/>
          <a:lstStyle/>
          <a:p>
            <a:endParaRPr lang="fr-CA" altLang="en-US" sz="10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58602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6CE0C031-C719-CA18-F96C-45F21CD238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AC11810-021D-4A0D-B2D0-E38E2EC52CAF}" type="slidenum">
              <a:rPr lang="en-CA" altLang="en-US"/>
              <a:pPr>
                <a:spcBef>
                  <a:spcPct val="0"/>
                </a:spcBef>
              </a:pPr>
              <a:t>25</a:t>
            </a:fld>
            <a:endParaRPr lang="en-CA" altLang="en-US"/>
          </a:p>
        </p:txBody>
      </p:sp>
      <p:sp>
        <p:nvSpPr>
          <p:cNvPr id="688130" name="Rectangle 2">
            <a:extLst>
              <a:ext uri="{FF2B5EF4-FFF2-40B4-BE49-F238E27FC236}">
                <a16:creationId xmlns:a16="http://schemas.microsoft.com/office/drawing/2014/main" id="{F828B937-306F-69B2-AB45-1C96656470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9413" y="976313"/>
            <a:ext cx="3432175" cy="2574925"/>
          </a:xfrm>
          <a:ln/>
        </p:spPr>
      </p:sp>
      <p:sp>
        <p:nvSpPr>
          <p:cNvPr id="134148" name="Rectangle 3">
            <a:extLst>
              <a:ext uri="{FF2B5EF4-FFF2-40B4-BE49-F238E27FC236}">
                <a16:creationId xmlns:a16="http://schemas.microsoft.com/office/drawing/2014/main" id="{6A5413B3-6F19-9D14-7A5B-BEFEB7804C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913" y="4143375"/>
            <a:ext cx="6264275" cy="4184650"/>
          </a:xfrm>
        </p:spPr>
        <p:txBody>
          <a:bodyPr/>
          <a:lstStyle/>
          <a:p>
            <a:pPr>
              <a:defRPr/>
            </a:pPr>
            <a:endParaRPr lang="en-CA" altLang="en-US" sz="1000" dirty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05477" name="Footer Placeholder 4">
            <a:extLst>
              <a:ext uri="{FF2B5EF4-FFF2-40B4-BE49-F238E27FC236}">
                <a16:creationId xmlns:a16="http://schemas.microsoft.com/office/drawing/2014/main" id="{7A3292E2-B195-B23B-AB12-E87B830D020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>
            <a:extLst>
              <a:ext uri="{FF2B5EF4-FFF2-40B4-BE49-F238E27FC236}">
                <a16:creationId xmlns:a16="http://schemas.microsoft.com/office/drawing/2014/main" id="{2FDAA9E6-50AB-7471-2D47-41809A255D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6CC8925-42F7-4F3D-8807-487C767D826F}" type="slidenum">
              <a:rPr lang="en-CA" altLang="en-US"/>
              <a:pPr>
                <a:spcBef>
                  <a:spcPct val="0"/>
                </a:spcBef>
              </a:pPr>
              <a:t>26</a:t>
            </a:fld>
            <a:endParaRPr lang="en-CA" altLang="en-US"/>
          </a:p>
        </p:txBody>
      </p:sp>
      <p:sp>
        <p:nvSpPr>
          <p:cNvPr id="576514" name="Rectangle 2">
            <a:extLst>
              <a:ext uri="{FF2B5EF4-FFF2-40B4-BE49-F238E27FC236}">
                <a16:creationId xmlns:a16="http://schemas.microsoft.com/office/drawing/2014/main" id="{2AD5C0A7-6743-6E48-54C4-F4EFF44C7D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5275" y="976313"/>
            <a:ext cx="3529013" cy="2647950"/>
          </a:xfrm>
          <a:ln/>
        </p:spPr>
      </p:sp>
      <p:sp>
        <p:nvSpPr>
          <p:cNvPr id="140292" name="Rectangle 3">
            <a:extLst>
              <a:ext uri="{FF2B5EF4-FFF2-40B4-BE49-F238E27FC236}">
                <a16:creationId xmlns:a16="http://schemas.microsoft.com/office/drawing/2014/main" id="{EB3C5F55-7282-BADC-49B6-DABD00E5A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913" y="4216400"/>
            <a:ext cx="6192837" cy="41846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endParaRPr lang="en-CA" altLang="en-US" sz="1000" dirty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7765" name="Footer Placeholder 4">
            <a:extLst>
              <a:ext uri="{FF2B5EF4-FFF2-40B4-BE49-F238E27FC236}">
                <a16:creationId xmlns:a16="http://schemas.microsoft.com/office/drawing/2014/main" id="{9F727686-DE51-96D9-954A-B93E0B85DE0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>
            <a:extLst>
              <a:ext uri="{FF2B5EF4-FFF2-40B4-BE49-F238E27FC236}">
                <a16:creationId xmlns:a16="http://schemas.microsoft.com/office/drawing/2014/main" id="{0BA700B8-8D4C-34A8-8483-B4CBCC112D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E985CEA-4A81-443E-BDDB-35C934E6FE59}" type="slidenum">
              <a:rPr lang="en-CA" altLang="en-US"/>
              <a:pPr>
                <a:spcBef>
                  <a:spcPct val="0"/>
                </a:spcBef>
              </a:pPr>
              <a:t>27</a:t>
            </a:fld>
            <a:endParaRPr lang="en-CA" altLang="en-US"/>
          </a:p>
        </p:txBody>
      </p:sp>
      <p:sp>
        <p:nvSpPr>
          <p:cNvPr id="582658" name="Rectangle 2">
            <a:extLst>
              <a:ext uri="{FF2B5EF4-FFF2-40B4-BE49-F238E27FC236}">
                <a16:creationId xmlns:a16="http://schemas.microsoft.com/office/drawing/2014/main" id="{45308B83-F852-4DE8-C1DB-2BC7F7D809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7038" y="976313"/>
            <a:ext cx="3336925" cy="2503487"/>
          </a:xfrm>
          <a:ln/>
        </p:spPr>
      </p:sp>
      <p:sp>
        <p:nvSpPr>
          <p:cNvPr id="144388" name="Rectangle 3">
            <a:extLst>
              <a:ext uri="{FF2B5EF4-FFF2-40B4-BE49-F238E27FC236}">
                <a16:creationId xmlns:a16="http://schemas.microsoft.com/office/drawing/2014/main" id="{6F9F1175-9D85-13FB-B68B-F1D111C6B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913" y="4143375"/>
            <a:ext cx="5975350" cy="4184650"/>
          </a:xfrm>
        </p:spPr>
        <p:txBody>
          <a:bodyPr/>
          <a:lstStyle/>
          <a:p>
            <a:pPr marL="229249" indent="-229249">
              <a:defRPr/>
            </a:pPr>
            <a:endParaRPr lang="fr-CA" altLang="en-US" sz="1100" b="1" dirty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21861" name="Footer Placeholder 4">
            <a:extLst>
              <a:ext uri="{FF2B5EF4-FFF2-40B4-BE49-F238E27FC236}">
                <a16:creationId xmlns:a16="http://schemas.microsoft.com/office/drawing/2014/main" id="{1CEED6F0-D254-9722-063F-3487936ECC4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>
            <a:extLst>
              <a:ext uri="{FF2B5EF4-FFF2-40B4-BE49-F238E27FC236}">
                <a16:creationId xmlns:a16="http://schemas.microsoft.com/office/drawing/2014/main" id="{29ADD551-1556-9ACA-6A2C-3F8EF9C67F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97CB81D-2E5E-4A89-8DFC-9876BFB7069D}" type="slidenum">
              <a:rPr lang="en-CA" altLang="en-US"/>
              <a:pPr>
                <a:spcBef>
                  <a:spcPct val="0"/>
                </a:spcBef>
              </a:pPr>
              <a:t>28</a:t>
            </a:fld>
            <a:endParaRPr lang="en-CA" altLang="en-US"/>
          </a:p>
        </p:txBody>
      </p:sp>
      <p:sp>
        <p:nvSpPr>
          <p:cNvPr id="142339" name="Rectangle 7">
            <a:extLst>
              <a:ext uri="{FF2B5EF4-FFF2-40B4-BE49-F238E27FC236}">
                <a16:creationId xmlns:a16="http://schemas.microsoft.com/office/drawing/2014/main" id="{E5A25636-DDF5-721C-5406-AC9A3E062FF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5280" y="9120813"/>
            <a:ext cx="3169920" cy="48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9DFBEEF-C125-45C4-BC4B-E50D92A207CB}" type="slidenum">
              <a:rPr lang="en-CA" altLang="en-US"/>
              <a:pPr algn="r" eaLnBrk="1" hangingPunct="1">
                <a:spcBef>
                  <a:spcPct val="0"/>
                </a:spcBef>
              </a:pPr>
              <a:t>28</a:t>
            </a:fld>
            <a:endParaRPr lang="en-CA" altLang="en-US"/>
          </a:p>
        </p:txBody>
      </p:sp>
      <p:sp>
        <p:nvSpPr>
          <p:cNvPr id="663555" name="Rectangle 2">
            <a:extLst>
              <a:ext uri="{FF2B5EF4-FFF2-40B4-BE49-F238E27FC236}">
                <a16:creationId xmlns:a16="http://schemas.microsoft.com/office/drawing/2014/main" id="{492BFE6D-8F94-B198-ADA4-FCC2F2D198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7500" y="1008063"/>
            <a:ext cx="3621088" cy="2716212"/>
          </a:xfrm>
          <a:ln/>
        </p:spPr>
      </p:sp>
      <p:sp>
        <p:nvSpPr>
          <p:cNvPr id="142341" name="Rectangle 3">
            <a:extLst>
              <a:ext uri="{FF2B5EF4-FFF2-40B4-BE49-F238E27FC236}">
                <a16:creationId xmlns:a16="http://schemas.microsoft.com/office/drawing/2014/main" id="{A6439F4D-F4F2-0D70-5E94-1294E9C34E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/>
          <a:lstStyle/>
          <a:p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2342" name="Footer Placeholder 4">
            <a:extLst>
              <a:ext uri="{FF2B5EF4-FFF2-40B4-BE49-F238E27FC236}">
                <a16:creationId xmlns:a16="http://schemas.microsoft.com/office/drawing/2014/main" id="{061FB664-BC7D-A969-2D25-82B55D1176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>
            <a:extLst>
              <a:ext uri="{FF2B5EF4-FFF2-40B4-BE49-F238E27FC236}">
                <a16:creationId xmlns:a16="http://schemas.microsoft.com/office/drawing/2014/main" id="{A4951C24-9019-337B-39A6-A809C40EE6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93885F8-C0DD-4EC0-9317-7E7C5662D338}" type="slidenum">
              <a:rPr lang="en-CA" altLang="en-US"/>
              <a:pPr>
                <a:spcBef>
                  <a:spcPct val="0"/>
                </a:spcBef>
              </a:pPr>
              <a:t>29</a:t>
            </a:fld>
            <a:endParaRPr lang="en-CA" altLang="en-US"/>
          </a:p>
        </p:txBody>
      </p:sp>
      <p:sp>
        <p:nvSpPr>
          <p:cNvPr id="144387" name="Rectangle 7">
            <a:extLst>
              <a:ext uri="{FF2B5EF4-FFF2-40B4-BE49-F238E27FC236}">
                <a16:creationId xmlns:a16="http://schemas.microsoft.com/office/drawing/2014/main" id="{510AD8BB-4AE0-9AC4-851E-B5572746C3D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5280" y="9120813"/>
            <a:ext cx="3169920" cy="48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EB7D0CC-536C-4A34-9401-1601BAB0BE61}" type="slidenum">
              <a:rPr lang="en-CA" altLang="en-US"/>
              <a:pPr algn="r" eaLnBrk="1" hangingPunct="1">
                <a:spcBef>
                  <a:spcPct val="0"/>
                </a:spcBef>
              </a:pPr>
              <a:t>29</a:t>
            </a:fld>
            <a:endParaRPr lang="en-CA" altLang="en-US"/>
          </a:p>
        </p:txBody>
      </p:sp>
      <p:sp>
        <p:nvSpPr>
          <p:cNvPr id="596995" name="Rectangle 2">
            <a:extLst>
              <a:ext uri="{FF2B5EF4-FFF2-40B4-BE49-F238E27FC236}">
                <a16:creationId xmlns:a16="http://schemas.microsoft.com/office/drawing/2014/main" id="{01996BF5-18C6-1814-DDB7-7603271FE0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5113" y="858838"/>
            <a:ext cx="3921125" cy="2940050"/>
          </a:xfrm>
          <a:ln/>
        </p:spPr>
      </p:sp>
      <p:sp>
        <p:nvSpPr>
          <p:cNvPr id="144389" name="Rectangle 3">
            <a:extLst>
              <a:ext uri="{FF2B5EF4-FFF2-40B4-BE49-F238E27FC236}">
                <a16:creationId xmlns:a16="http://schemas.microsoft.com/office/drawing/2014/main" id="{ABE68865-F7CA-2718-A10C-418E060B8E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8761" y="4289061"/>
            <a:ext cx="6781799" cy="467599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/>
          <a:lstStyle/>
          <a:p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4390" name="Footer Placeholder 4">
            <a:extLst>
              <a:ext uri="{FF2B5EF4-FFF2-40B4-BE49-F238E27FC236}">
                <a16:creationId xmlns:a16="http://schemas.microsoft.com/office/drawing/2014/main" id="{7090472C-85F4-6ED8-AFA9-590FE95B04E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A29190EE-8C74-FF5F-0405-EDBE1606FC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FBDBB1D-0EA4-43E5-AF77-C9B992539AF7}" type="slidenum">
              <a:rPr lang="en-CA" altLang="en-US"/>
              <a:pPr>
                <a:spcBef>
                  <a:spcPct val="0"/>
                </a:spcBef>
              </a:pPr>
              <a:t>3</a:t>
            </a:fld>
            <a:endParaRPr lang="en-CA" altLang="en-US"/>
          </a:p>
        </p:txBody>
      </p:sp>
      <p:sp>
        <p:nvSpPr>
          <p:cNvPr id="348162" name="Rectangle 2">
            <a:extLst>
              <a:ext uri="{FF2B5EF4-FFF2-40B4-BE49-F238E27FC236}">
                <a16:creationId xmlns:a16="http://schemas.microsoft.com/office/drawing/2014/main" id="{AB6CBD00-1817-5866-4ADD-59ADB8E191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0338" y="903288"/>
            <a:ext cx="3648075" cy="2736850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F9F0F8C-A53B-8B2A-9170-F8290BD81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413" name="Footer Placeholder 4">
            <a:extLst>
              <a:ext uri="{FF2B5EF4-FFF2-40B4-BE49-F238E27FC236}">
                <a16:creationId xmlns:a16="http://schemas.microsoft.com/office/drawing/2014/main" id="{9C5B69C5-734B-5940-70FC-F89B764632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>
            <a:extLst>
              <a:ext uri="{FF2B5EF4-FFF2-40B4-BE49-F238E27FC236}">
                <a16:creationId xmlns:a16="http://schemas.microsoft.com/office/drawing/2014/main" id="{BE1788B4-CDBE-6729-82D2-DAFAE252CF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F7941C9-32BB-4F0C-8CF1-A46503A7F62A}" type="slidenum">
              <a:rPr lang="en-CA" altLang="en-US"/>
              <a:pPr>
                <a:spcBef>
                  <a:spcPct val="0"/>
                </a:spcBef>
              </a:pPr>
              <a:t>30</a:t>
            </a:fld>
            <a:endParaRPr lang="en-CA" altLang="en-US"/>
          </a:p>
        </p:txBody>
      </p:sp>
      <p:sp>
        <p:nvSpPr>
          <p:cNvPr id="146435" name="Rectangle 7">
            <a:extLst>
              <a:ext uri="{FF2B5EF4-FFF2-40B4-BE49-F238E27FC236}">
                <a16:creationId xmlns:a16="http://schemas.microsoft.com/office/drawing/2014/main" id="{5A7C161F-10AB-C83A-DFAB-CCAB4577CFA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5280" y="9120813"/>
            <a:ext cx="3169920" cy="48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701B60B-171A-4D8C-8BF1-821A2E54D1C6}" type="slidenum">
              <a:rPr lang="en-CA" altLang="en-US"/>
              <a:pPr algn="r" eaLnBrk="1" hangingPunct="1">
                <a:spcBef>
                  <a:spcPct val="0"/>
                </a:spcBef>
              </a:pPr>
              <a:t>30</a:t>
            </a:fld>
            <a:endParaRPr lang="en-CA" altLang="en-US"/>
          </a:p>
        </p:txBody>
      </p:sp>
      <p:sp>
        <p:nvSpPr>
          <p:cNvPr id="599043" name="Rectangle 2">
            <a:extLst>
              <a:ext uri="{FF2B5EF4-FFF2-40B4-BE49-F238E27FC236}">
                <a16:creationId xmlns:a16="http://schemas.microsoft.com/office/drawing/2014/main" id="{185A00E4-8393-5148-23D5-FD61169B46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58838"/>
            <a:ext cx="3819525" cy="2865437"/>
          </a:xfrm>
          <a:ln/>
        </p:spPr>
      </p:sp>
      <p:sp>
        <p:nvSpPr>
          <p:cNvPr id="156677" name="Rectangle 3">
            <a:extLst>
              <a:ext uri="{FF2B5EF4-FFF2-40B4-BE49-F238E27FC236}">
                <a16:creationId xmlns:a16="http://schemas.microsoft.com/office/drawing/2014/main" id="{8B9A3D81-45C7-EAC0-C7E7-D3A2519B78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lIns="98126" tIns="49062" rIns="98126" bIns="49062"/>
          <a:lstStyle/>
          <a:p>
            <a:pPr>
              <a:defRPr/>
            </a:pPr>
            <a:endParaRPr lang="en-CA" altLang="en-US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46438" name="Footer Placeholder 4">
            <a:extLst>
              <a:ext uri="{FF2B5EF4-FFF2-40B4-BE49-F238E27FC236}">
                <a16:creationId xmlns:a16="http://schemas.microsoft.com/office/drawing/2014/main" id="{5ACA2035-7E9D-0884-AE31-C7B9586C8CA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>
            <a:extLst>
              <a:ext uri="{FF2B5EF4-FFF2-40B4-BE49-F238E27FC236}">
                <a16:creationId xmlns:a16="http://schemas.microsoft.com/office/drawing/2014/main" id="{78394B2B-98D4-3DE6-0343-02D20147F0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10772D1-746A-45B4-B229-A0121452F593}" type="slidenum">
              <a:rPr lang="en-CA" altLang="en-US"/>
              <a:pPr>
                <a:spcBef>
                  <a:spcPct val="0"/>
                </a:spcBef>
              </a:pPr>
              <a:t>31</a:t>
            </a:fld>
            <a:endParaRPr lang="en-CA" altLang="en-US"/>
          </a:p>
        </p:txBody>
      </p:sp>
      <p:sp>
        <p:nvSpPr>
          <p:cNvPr id="148483" name="Rectangle 7">
            <a:extLst>
              <a:ext uri="{FF2B5EF4-FFF2-40B4-BE49-F238E27FC236}">
                <a16:creationId xmlns:a16="http://schemas.microsoft.com/office/drawing/2014/main" id="{1239488E-E215-4485-7D11-A8AEEC54794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5280" y="9120813"/>
            <a:ext cx="3169920" cy="48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A923B7A-F194-4F6B-A558-F7EA4CE4E65D}" type="slidenum">
              <a:rPr lang="en-CA" altLang="en-US"/>
              <a:pPr algn="r" eaLnBrk="1" hangingPunct="1">
                <a:spcBef>
                  <a:spcPct val="0"/>
                </a:spcBef>
              </a:pPr>
              <a:t>31</a:t>
            </a:fld>
            <a:endParaRPr lang="en-CA" altLang="en-US"/>
          </a:p>
        </p:txBody>
      </p:sp>
      <p:sp>
        <p:nvSpPr>
          <p:cNvPr id="665603" name="Rectangle 2">
            <a:extLst>
              <a:ext uri="{FF2B5EF4-FFF2-40B4-BE49-F238E27FC236}">
                <a16:creationId xmlns:a16="http://schemas.microsoft.com/office/drawing/2014/main" id="{123269B5-BC8F-FAE5-FD7A-655E56B453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933450"/>
            <a:ext cx="3721100" cy="2790825"/>
          </a:xfrm>
          <a:ln/>
        </p:spPr>
      </p:sp>
      <p:sp>
        <p:nvSpPr>
          <p:cNvPr id="148485" name="Rectangle 3">
            <a:extLst>
              <a:ext uri="{FF2B5EF4-FFF2-40B4-BE49-F238E27FC236}">
                <a16:creationId xmlns:a16="http://schemas.microsoft.com/office/drawing/2014/main" id="{6A562D32-7BC8-401B-FD37-7D494542A9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8761" y="4289061"/>
            <a:ext cx="6781799" cy="467599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/>
          <a:lstStyle/>
          <a:p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8486" name="Footer Placeholder 4">
            <a:extLst>
              <a:ext uri="{FF2B5EF4-FFF2-40B4-BE49-F238E27FC236}">
                <a16:creationId xmlns:a16="http://schemas.microsoft.com/office/drawing/2014/main" id="{2188D310-C8C0-B38E-89CC-4DCBF00BCE3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>
            <a:extLst>
              <a:ext uri="{FF2B5EF4-FFF2-40B4-BE49-F238E27FC236}">
                <a16:creationId xmlns:a16="http://schemas.microsoft.com/office/drawing/2014/main" id="{C6F8E852-00E3-1EF3-60A7-192BC58197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725D4DF-FF35-4E84-B474-480B6AEA4741}" type="slidenum">
              <a:rPr lang="en-CA" altLang="en-US"/>
              <a:pPr>
                <a:spcBef>
                  <a:spcPct val="0"/>
                </a:spcBef>
              </a:pPr>
              <a:t>32</a:t>
            </a:fld>
            <a:endParaRPr lang="en-CA" altLang="en-US"/>
          </a:p>
        </p:txBody>
      </p:sp>
      <p:sp>
        <p:nvSpPr>
          <p:cNvPr id="150531" name="Rectangle 7">
            <a:extLst>
              <a:ext uri="{FF2B5EF4-FFF2-40B4-BE49-F238E27FC236}">
                <a16:creationId xmlns:a16="http://schemas.microsoft.com/office/drawing/2014/main" id="{3CB19536-B24C-3C96-47B2-F4FB897D98E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5280" y="9120813"/>
            <a:ext cx="3169920" cy="48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E47CE97-E21D-4CB0-99F5-45386D1527F1}" type="slidenum">
              <a:rPr lang="en-CA" altLang="en-US"/>
              <a:pPr algn="r" eaLnBrk="1" hangingPunct="1">
                <a:spcBef>
                  <a:spcPct val="0"/>
                </a:spcBef>
              </a:pPr>
              <a:t>32</a:t>
            </a:fld>
            <a:endParaRPr lang="en-CA" altLang="en-US"/>
          </a:p>
        </p:txBody>
      </p:sp>
      <p:sp>
        <p:nvSpPr>
          <p:cNvPr id="601091" name="Rectangle 2">
            <a:extLst>
              <a:ext uri="{FF2B5EF4-FFF2-40B4-BE49-F238E27FC236}">
                <a16:creationId xmlns:a16="http://schemas.microsoft.com/office/drawing/2014/main" id="{03C259A3-AE69-3F22-848E-108F4B743C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66713" y="933450"/>
            <a:ext cx="3821112" cy="2865438"/>
          </a:xfrm>
          <a:ln/>
        </p:spPr>
      </p:sp>
      <p:sp>
        <p:nvSpPr>
          <p:cNvPr id="150533" name="Rectangle 3">
            <a:extLst>
              <a:ext uri="{FF2B5EF4-FFF2-40B4-BE49-F238E27FC236}">
                <a16:creationId xmlns:a16="http://schemas.microsoft.com/office/drawing/2014/main" id="{A3CCB4FD-8D8F-F15C-DC42-7BF25A9D0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8761" y="4289061"/>
            <a:ext cx="6781799" cy="467599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/>
          <a:lstStyle/>
          <a:p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0534" name="Footer Placeholder 4">
            <a:extLst>
              <a:ext uri="{FF2B5EF4-FFF2-40B4-BE49-F238E27FC236}">
                <a16:creationId xmlns:a16="http://schemas.microsoft.com/office/drawing/2014/main" id="{E72CEDDE-448E-EC3B-F083-1833F48CE68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  <p:extLst>
      <p:ext uri="{BB962C8B-B14F-4D97-AF65-F5344CB8AC3E}">
        <p14:creationId xmlns:p14="http://schemas.microsoft.com/office/powerpoint/2010/main" val="69918358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>
            <a:extLst>
              <a:ext uri="{FF2B5EF4-FFF2-40B4-BE49-F238E27FC236}">
                <a16:creationId xmlns:a16="http://schemas.microsoft.com/office/drawing/2014/main" id="{C6F8E852-00E3-1EF3-60A7-192BC58197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725D4DF-FF35-4E84-B474-480B6AEA4741}" type="slidenum">
              <a:rPr lang="en-CA" altLang="en-US"/>
              <a:pPr>
                <a:spcBef>
                  <a:spcPct val="0"/>
                </a:spcBef>
              </a:pPr>
              <a:t>33</a:t>
            </a:fld>
            <a:endParaRPr lang="en-CA" altLang="en-US"/>
          </a:p>
        </p:txBody>
      </p:sp>
      <p:sp>
        <p:nvSpPr>
          <p:cNvPr id="150531" name="Rectangle 7">
            <a:extLst>
              <a:ext uri="{FF2B5EF4-FFF2-40B4-BE49-F238E27FC236}">
                <a16:creationId xmlns:a16="http://schemas.microsoft.com/office/drawing/2014/main" id="{3CB19536-B24C-3C96-47B2-F4FB897D98E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5280" y="9120813"/>
            <a:ext cx="3169920" cy="48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E47CE97-E21D-4CB0-99F5-45386D1527F1}" type="slidenum">
              <a:rPr lang="en-CA" altLang="en-US"/>
              <a:pPr algn="r" eaLnBrk="1" hangingPunct="1">
                <a:spcBef>
                  <a:spcPct val="0"/>
                </a:spcBef>
              </a:pPr>
              <a:t>33</a:t>
            </a:fld>
            <a:endParaRPr lang="en-CA" altLang="en-US"/>
          </a:p>
        </p:txBody>
      </p:sp>
      <p:sp>
        <p:nvSpPr>
          <p:cNvPr id="601091" name="Rectangle 2">
            <a:extLst>
              <a:ext uri="{FF2B5EF4-FFF2-40B4-BE49-F238E27FC236}">
                <a16:creationId xmlns:a16="http://schemas.microsoft.com/office/drawing/2014/main" id="{03C259A3-AE69-3F22-848E-108F4B743C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66713" y="933450"/>
            <a:ext cx="3821112" cy="2865438"/>
          </a:xfrm>
          <a:ln/>
        </p:spPr>
      </p:sp>
      <p:sp>
        <p:nvSpPr>
          <p:cNvPr id="150533" name="Rectangle 3">
            <a:extLst>
              <a:ext uri="{FF2B5EF4-FFF2-40B4-BE49-F238E27FC236}">
                <a16:creationId xmlns:a16="http://schemas.microsoft.com/office/drawing/2014/main" id="{A3CCB4FD-8D8F-F15C-DC42-7BF25A9D0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8761" y="4289061"/>
            <a:ext cx="6781799" cy="467599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/>
          <a:lstStyle/>
          <a:p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0534" name="Footer Placeholder 4">
            <a:extLst>
              <a:ext uri="{FF2B5EF4-FFF2-40B4-BE49-F238E27FC236}">
                <a16:creationId xmlns:a16="http://schemas.microsoft.com/office/drawing/2014/main" id="{E72CEDDE-448E-EC3B-F083-1833F48CE68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  <p:extLst>
      <p:ext uri="{BB962C8B-B14F-4D97-AF65-F5344CB8AC3E}">
        <p14:creationId xmlns:p14="http://schemas.microsoft.com/office/powerpoint/2010/main" val="205306850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>
            <a:extLst>
              <a:ext uri="{FF2B5EF4-FFF2-40B4-BE49-F238E27FC236}">
                <a16:creationId xmlns:a16="http://schemas.microsoft.com/office/drawing/2014/main" id="{C6F8E852-00E3-1EF3-60A7-192BC58197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725D4DF-FF35-4E84-B474-480B6AEA4741}" type="slidenum">
              <a:rPr lang="en-CA" altLang="en-US"/>
              <a:pPr>
                <a:spcBef>
                  <a:spcPct val="0"/>
                </a:spcBef>
              </a:pPr>
              <a:t>34</a:t>
            </a:fld>
            <a:endParaRPr lang="en-CA" altLang="en-US"/>
          </a:p>
        </p:txBody>
      </p:sp>
      <p:sp>
        <p:nvSpPr>
          <p:cNvPr id="150531" name="Rectangle 7">
            <a:extLst>
              <a:ext uri="{FF2B5EF4-FFF2-40B4-BE49-F238E27FC236}">
                <a16:creationId xmlns:a16="http://schemas.microsoft.com/office/drawing/2014/main" id="{3CB19536-B24C-3C96-47B2-F4FB897D98E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5280" y="9120813"/>
            <a:ext cx="3169920" cy="48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 anchor="b"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2050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7188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2325" indent="-231775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E47CE97-E21D-4CB0-99F5-45386D1527F1}" type="slidenum">
              <a:rPr lang="en-CA" altLang="en-US"/>
              <a:pPr algn="r" eaLnBrk="1" hangingPunct="1">
                <a:spcBef>
                  <a:spcPct val="0"/>
                </a:spcBef>
              </a:pPr>
              <a:t>34</a:t>
            </a:fld>
            <a:endParaRPr lang="en-CA" altLang="en-US"/>
          </a:p>
        </p:txBody>
      </p:sp>
      <p:sp>
        <p:nvSpPr>
          <p:cNvPr id="601091" name="Rectangle 2">
            <a:extLst>
              <a:ext uri="{FF2B5EF4-FFF2-40B4-BE49-F238E27FC236}">
                <a16:creationId xmlns:a16="http://schemas.microsoft.com/office/drawing/2014/main" id="{03C259A3-AE69-3F22-848E-108F4B743C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66713" y="933450"/>
            <a:ext cx="3821112" cy="2865438"/>
          </a:xfrm>
          <a:ln/>
        </p:spPr>
      </p:sp>
      <p:sp>
        <p:nvSpPr>
          <p:cNvPr id="150533" name="Rectangle 3">
            <a:extLst>
              <a:ext uri="{FF2B5EF4-FFF2-40B4-BE49-F238E27FC236}">
                <a16:creationId xmlns:a16="http://schemas.microsoft.com/office/drawing/2014/main" id="{A3CCB4FD-8D8F-F15C-DC42-7BF25A9D0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8761" y="4289061"/>
            <a:ext cx="6781799" cy="467599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8126" tIns="49062" rIns="98126" bIns="49062"/>
          <a:lstStyle/>
          <a:p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0534" name="Footer Placeholder 4">
            <a:extLst>
              <a:ext uri="{FF2B5EF4-FFF2-40B4-BE49-F238E27FC236}">
                <a16:creationId xmlns:a16="http://schemas.microsoft.com/office/drawing/2014/main" id="{E72CEDDE-448E-EC3B-F083-1833F48CE68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81267" indent="-300872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3484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83881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65940" indent="-239367" defTabSz="96578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644674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123408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602142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080876" indent="-239367" defTabSz="96578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  <p:extLst>
      <p:ext uri="{BB962C8B-B14F-4D97-AF65-F5344CB8AC3E}">
        <p14:creationId xmlns:p14="http://schemas.microsoft.com/office/powerpoint/2010/main" val="1251037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4CF29C7-CD76-1434-9456-B195894DD6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9155" name="Espace réservé des commentaires 2">
            <a:extLst>
              <a:ext uri="{FF2B5EF4-FFF2-40B4-BE49-F238E27FC236}">
                <a16:creationId xmlns:a16="http://schemas.microsoft.com/office/drawing/2014/main" id="{676241C8-0A1C-7514-9A92-F0C5A3D03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CA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9156" name="Espace réservé de l'en-tête 3">
            <a:extLst>
              <a:ext uri="{FF2B5EF4-FFF2-40B4-BE49-F238E27FC236}">
                <a16:creationId xmlns:a16="http://schemas.microsoft.com/office/drawing/2014/main" id="{98C1B580-F99C-1457-D3A0-DB448CAA96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2475" indent="-28892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5887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24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8597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31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03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575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147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RPD New Member Training</a:t>
            </a:r>
          </a:p>
        </p:txBody>
      </p:sp>
      <p:sp>
        <p:nvSpPr>
          <p:cNvPr id="49157" name="Espace réservé du numéro de diapositive 5">
            <a:extLst>
              <a:ext uri="{FF2B5EF4-FFF2-40B4-BE49-F238E27FC236}">
                <a16:creationId xmlns:a16="http://schemas.microsoft.com/office/drawing/2014/main" id="{F090603A-FE28-D75E-899D-7485636ED5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2475" indent="-28892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5887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24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8597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431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003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575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14775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B055B41-3FAD-434F-B156-98A9BEF16F25}" type="slidenum">
              <a:rPr lang="en-US" altLang="en-US"/>
              <a:pPr>
                <a:spcBef>
                  <a:spcPct val="0"/>
                </a:spcBef>
              </a:pPr>
              <a:t>35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0F67717E-2894-5392-FAAD-E30A784313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BF61D1A-C071-40DC-A4CC-02F25809A9AC}" type="slidenum">
              <a:rPr lang="en-CA" altLang="en-US"/>
              <a:pPr>
                <a:spcBef>
                  <a:spcPct val="0"/>
                </a:spcBef>
              </a:pPr>
              <a:t>4</a:t>
            </a:fld>
            <a:endParaRPr lang="en-CA" altLang="en-US"/>
          </a:p>
        </p:txBody>
      </p:sp>
      <p:sp>
        <p:nvSpPr>
          <p:cNvPr id="285698" name="Rectangle 2">
            <a:extLst>
              <a:ext uri="{FF2B5EF4-FFF2-40B4-BE49-F238E27FC236}">
                <a16:creationId xmlns:a16="http://schemas.microsoft.com/office/drawing/2014/main" id="{3274170F-C79F-B3C8-2C0C-F2407E5E0D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7813" y="903288"/>
            <a:ext cx="3690937" cy="2768600"/>
          </a:xfrm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A9AA1DC4-E530-07BA-97CF-5CC566C3E7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509" name="Footer Placeholder 4">
            <a:extLst>
              <a:ext uri="{FF2B5EF4-FFF2-40B4-BE49-F238E27FC236}">
                <a16:creationId xmlns:a16="http://schemas.microsoft.com/office/drawing/2014/main" id="{1E014913-EA43-2974-F47D-46CBDCD9494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FB44D717-F306-F6D1-246D-F531698D0B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8AA37B2-7C52-41B2-979B-60C64EAAF785}" type="slidenum">
              <a:rPr lang="en-CA" altLang="en-US"/>
              <a:pPr>
                <a:spcBef>
                  <a:spcPct val="0"/>
                </a:spcBef>
              </a:pPr>
              <a:t>5</a:t>
            </a:fld>
            <a:endParaRPr lang="en-CA" altLang="en-US"/>
          </a:p>
        </p:txBody>
      </p:sp>
      <p:sp>
        <p:nvSpPr>
          <p:cNvPr id="666626" name="Rectangle 2">
            <a:extLst>
              <a:ext uri="{FF2B5EF4-FFF2-40B4-BE49-F238E27FC236}">
                <a16:creationId xmlns:a16="http://schemas.microsoft.com/office/drawing/2014/main" id="{206404D8-3318-A88E-1C17-00D65601F8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7800" y="976313"/>
            <a:ext cx="3625850" cy="2719387"/>
          </a:xfrm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7B688E1F-4A9E-7473-ED0F-11179172FC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3838" y="4224338"/>
            <a:ext cx="6357937" cy="4527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A" altLang="en-US" sz="1100" b="1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9701" name="Footer Placeholder 4">
            <a:extLst>
              <a:ext uri="{FF2B5EF4-FFF2-40B4-BE49-F238E27FC236}">
                <a16:creationId xmlns:a16="http://schemas.microsoft.com/office/drawing/2014/main" id="{15B59E08-AFC2-4CC0-6D51-E51E2895D3D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8658A10D-3D90-55D1-F2F4-AC034FD28A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DE6997E-F0DA-4ED2-A5DF-5D92BEC62F68}" type="slidenum">
              <a:rPr lang="en-CA" altLang="en-US"/>
              <a:pPr>
                <a:spcBef>
                  <a:spcPct val="0"/>
                </a:spcBef>
              </a:pPr>
              <a:t>6</a:t>
            </a:fld>
            <a:endParaRPr lang="en-CA" altLang="en-US"/>
          </a:p>
        </p:txBody>
      </p:sp>
      <p:sp>
        <p:nvSpPr>
          <p:cNvPr id="305154" name="Rectangle 2">
            <a:extLst>
              <a:ext uri="{FF2B5EF4-FFF2-40B4-BE49-F238E27FC236}">
                <a16:creationId xmlns:a16="http://schemas.microsoft.com/office/drawing/2014/main" id="{50FA6B15-6332-B1C8-D346-7A5770A183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3363" y="903288"/>
            <a:ext cx="3722687" cy="2792412"/>
          </a:xfrm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D858650E-B07D-78E2-2481-0045C470E1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0350" y="4216400"/>
            <a:ext cx="6264275" cy="4184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endParaRPr lang="en-CA" altLang="en-US" sz="11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1749" name="Footer Placeholder 4">
            <a:extLst>
              <a:ext uri="{FF2B5EF4-FFF2-40B4-BE49-F238E27FC236}">
                <a16:creationId xmlns:a16="http://schemas.microsoft.com/office/drawing/2014/main" id="{3FD1D534-FADB-D24D-9648-FFE69943406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5299981F-5DBA-BD85-0CEB-14814674A6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004AD14-62CF-4E63-8593-478B21514AA5}" type="slidenum">
              <a:rPr lang="en-CA" altLang="en-US"/>
              <a:pPr>
                <a:spcBef>
                  <a:spcPct val="0"/>
                </a:spcBef>
              </a:pPr>
              <a:t>7</a:t>
            </a:fld>
            <a:endParaRPr lang="en-CA" altLang="en-US"/>
          </a:p>
        </p:txBody>
      </p:sp>
      <p:sp>
        <p:nvSpPr>
          <p:cNvPr id="443394" name="Rectangle 2">
            <a:extLst>
              <a:ext uri="{FF2B5EF4-FFF2-40B4-BE49-F238E27FC236}">
                <a16:creationId xmlns:a16="http://schemas.microsoft.com/office/drawing/2014/main" id="{977F149E-E884-6FB7-8E22-743A793CF9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84188" y="976313"/>
            <a:ext cx="3432175" cy="2574925"/>
          </a:xfrm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46CC262-13A9-2C1C-9C49-49CB38B102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0350" y="4143375"/>
            <a:ext cx="6264275" cy="4184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A" altLang="ja-JP" sz="10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3797" name="Footer Placeholder 4">
            <a:extLst>
              <a:ext uri="{FF2B5EF4-FFF2-40B4-BE49-F238E27FC236}">
                <a16:creationId xmlns:a16="http://schemas.microsoft.com/office/drawing/2014/main" id="{F5DF53DF-198C-0389-9619-B4623262540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14C6A688-80E1-1A7D-6F7D-8F117F0D14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4EFB8A4-3C7B-42A5-A0B4-847C1848FC61}" type="slidenum">
              <a:rPr lang="en-CA" altLang="en-US"/>
              <a:pPr>
                <a:spcBef>
                  <a:spcPct val="0"/>
                </a:spcBef>
              </a:pPr>
              <a:t>8</a:t>
            </a:fld>
            <a:endParaRPr lang="en-CA" altLang="en-US"/>
          </a:p>
        </p:txBody>
      </p:sp>
      <p:sp>
        <p:nvSpPr>
          <p:cNvPr id="427010" name="Rectangle 2">
            <a:extLst>
              <a:ext uri="{FF2B5EF4-FFF2-40B4-BE49-F238E27FC236}">
                <a16:creationId xmlns:a16="http://schemas.microsoft.com/office/drawing/2014/main" id="{D7B84245-23F4-F5AE-57E9-7C2E734B75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4163" y="903288"/>
            <a:ext cx="3633787" cy="2727325"/>
          </a:xfrm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98E2C913-4A5F-C5D8-9FF5-3BDAD9B412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z="10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5845" name="Footer Placeholder 4">
            <a:extLst>
              <a:ext uri="{FF2B5EF4-FFF2-40B4-BE49-F238E27FC236}">
                <a16:creationId xmlns:a16="http://schemas.microsoft.com/office/drawing/2014/main" id="{9EAE2D52-94AC-08EE-52FC-6E251926856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6125" indent="-2873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935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813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8513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257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829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401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97313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Module 5 – Grounds for Protection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B9789CBE-CD18-DA89-4A47-ADD16FEACE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650" indent="-2905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5225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363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7088" indent="-231775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42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114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686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25888" indent="-231775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69495C4-8E1C-49FB-8178-2C152E78B631}" type="slidenum">
              <a:rPr lang="en-CA" altLang="en-US"/>
              <a:pPr>
                <a:spcBef>
                  <a:spcPct val="0"/>
                </a:spcBef>
              </a:pPr>
              <a:t>9</a:t>
            </a:fld>
            <a:endParaRPr lang="en-CA" altLang="en-US"/>
          </a:p>
        </p:txBody>
      </p:sp>
      <p:sp>
        <p:nvSpPr>
          <p:cNvPr id="458754" name="Rectangle 2">
            <a:extLst>
              <a:ext uri="{FF2B5EF4-FFF2-40B4-BE49-F238E27FC236}">
                <a16:creationId xmlns:a16="http://schemas.microsoft.com/office/drawing/2014/main" id="{BA9CBE90-3684-6401-0709-7D69A9DC91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81013" y="1047750"/>
            <a:ext cx="3530600" cy="2647950"/>
          </a:xfrm>
          <a:ln/>
          <a:extLst>
            <a:ext uri="{FAA26D3D-D897-4be2-8F04-BA451C77F1D7}"/>
          </a:extLst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D2FF30E6-D770-960C-E99B-5F31F5008B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RB-Cover-ppt">
            <a:extLst>
              <a:ext uri="{FF2B5EF4-FFF2-40B4-BE49-F238E27FC236}">
                <a16:creationId xmlns:a16="http://schemas.microsoft.com/office/drawing/2014/main" id="{95FF09C2-C9FC-676D-9B79-1DEE6FBBE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09800" y="2590800"/>
            <a:ext cx="5029200" cy="20574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CA" noProof="0"/>
              <a:t>Click to edit Master title style</a:t>
            </a:r>
            <a:endParaRPr lang="en-US" noProof="0"/>
          </a:p>
        </p:txBody>
      </p:sp>
      <p:sp>
        <p:nvSpPr>
          <p:cNvPr id="1843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5029200"/>
            <a:ext cx="50292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 typeface="Wingdings" charset="0"/>
              <a:buNone/>
              <a:defRPr sz="17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CA" noProof="0"/>
              <a:t>Click to edit Master subtitle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97111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E9E7C0C3-F4E2-8B07-31B5-9D473E0378C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A77FE1-1489-4FF5-A4C9-2AE0F43297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1911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1447800"/>
            <a:ext cx="1847850" cy="4648200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1447800"/>
            <a:ext cx="5391150" cy="4648200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A951039F-F080-EAD2-D18E-D3F82F7656B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643426-75DF-431C-BDDB-6D7F2CC89A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629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447800"/>
            <a:ext cx="7391400" cy="1143000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19200" y="2819400"/>
            <a:ext cx="7391400" cy="32766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DB112D-DB64-63D5-DE40-89AD357CD4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35CCE8-006F-4372-8178-8F89573D073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2175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2B4331FD-FD17-82DD-2D14-C7CE43FDCD1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399B99-5FEE-43DD-AC62-DD7E438334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772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B6F1CF7E-F442-D29D-4F6E-877AEFBA33C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0A81B6-BD5C-4F9A-92D6-98D00BA8A0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87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2819400"/>
            <a:ext cx="36195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2819400"/>
            <a:ext cx="36195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EE8A67D1-2528-C6DC-14E4-FFD5B32C9D7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CCF0A6-8004-43B8-9130-480F5D3BC9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815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7185A2D8-C68F-E3CA-F8E7-84C51E7B5F1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0822A-7396-41E4-8902-C271774A3A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142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CEF5381E-BD70-FB96-6FB9-1B63BE36F86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030A9-36B4-4FA4-AFDE-AAF834E3E7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7552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>
            <a:extLst>
              <a:ext uri="{FF2B5EF4-FFF2-40B4-BE49-F238E27FC236}">
                <a16:creationId xmlns:a16="http://schemas.microsoft.com/office/drawing/2014/main" id="{47F761B1-CB7B-C845-F5C0-194346C1F94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2D56BC-7EF5-4C8E-9F52-CEDCB66F2E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839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75F7143E-4AE8-6CDD-2E68-B248BB50B0D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0D8579-7FB8-4D84-BA96-5344196EDA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01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D3616371-A963-7176-0498-2EB97FB76FF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5051C9-8F49-464B-B066-D27F7E5EFE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90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IRB-Inside-ppt">
            <a:extLst>
              <a:ext uri="{FF2B5EF4-FFF2-40B4-BE49-F238E27FC236}">
                <a16:creationId xmlns:a16="http://schemas.microsoft.com/office/drawing/2014/main" id="{FAEE38FB-80DD-2F89-FC59-9EC60248C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7176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2">
            <a:extLst>
              <a:ext uri="{FF2B5EF4-FFF2-40B4-BE49-F238E27FC236}">
                <a16:creationId xmlns:a16="http://schemas.microsoft.com/office/drawing/2014/main" id="{383C0615-2ECC-686A-2008-BF12E3BF88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1447800"/>
            <a:ext cx="7391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title style</a:t>
            </a:r>
            <a:endParaRPr lang="en-US" altLang="en-US"/>
          </a:p>
        </p:txBody>
      </p:sp>
      <p:sp>
        <p:nvSpPr>
          <p:cNvPr id="1028" name="Rectangle 13">
            <a:extLst>
              <a:ext uri="{FF2B5EF4-FFF2-40B4-BE49-F238E27FC236}">
                <a16:creationId xmlns:a16="http://schemas.microsoft.com/office/drawing/2014/main" id="{07EF05F0-CFDE-C72E-7642-EE996026A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819400"/>
            <a:ext cx="7391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  <a:endParaRPr lang="en-US" altLang="en-US"/>
          </a:p>
        </p:txBody>
      </p:sp>
      <p:sp>
        <p:nvSpPr>
          <p:cNvPr id="1039" name="Rectangle 15">
            <a:extLst>
              <a:ext uri="{FF2B5EF4-FFF2-40B4-BE49-F238E27FC236}">
                <a16:creationId xmlns:a16="http://schemas.microsoft.com/office/drawing/2014/main" id="{DE9EC3B6-CC3D-BB93-F647-0ADF0FF1D54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99F9559-C003-4ADB-BF55-143D2DD80D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15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6" r:id="rId12"/>
  </p:sldLayoutIdLst>
  <p:hf hdr="0" ftr="0" dt="0"/>
  <p:txStyles>
    <p:titleStyle>
      <a:lvl1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3A6B0"/>
        </a:buClr>
        <a:buFont typeface="Wingdings" panose="05000000000000000000" pitchFamily="2" charset="2"/>
        <a:buChar char="§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35"/>
        </a:buClr>
        <a:buFont typeface="Wingdings" panose="05000000000000000000" pitchFamily="2" charset="2"/>
        <a:buChar char="§"/>
        <a:defRPr sz="27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7D19E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>
            <a:extLst>
              <a:ext uri="{FF2B5EF4-FFF2-40B4-BE49-F238E27FC236}">
                <a16:creationId xmlns:a16="http://schemas.microsoft.com/office/drawing/2014/main" id="{372089BA-9909-13BB-B6BB-64CC772A2A0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42988" y="2882900"/>
            <a:ext cx="6624637" cy="21304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3600" dirty="0"/>
              <a:t>Who is a refugee</a:t>
            </a:r>
          </a:p>
        </p:txBody>
      </p:sp>
      <p:sp>
        <p:nvSpPr>
          <p:cNvPr id="189443" name="Rectangle 3">
            <a:extLst>
              <a:ext uri="{FF2B5EF4-FFF2-40B4-BE49-F238E27FC236}">
                <a16:creationId xmlns:a16="http://schemas.microsoft.com/office/drawing/2014/main" id="{5E819B1E-7254-27E7-A05E-6A53EABB950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42988" y="5589588"/>
            <a:ext cx="5318125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US" sz="1600" b="1" i="0" dirty="0"/>
              <a:t>IARMJ – Arusha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US" sz="1600" b="1" i="0" dirty="0"/>
              <a:t>November, 2022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US" sz="1600" b="1" i="0" dirty="0"/>
              <a:t>Session 1 (Intermediate)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>
            <a:extLst>
              <a:ext uri="{FF2B5EF4-FFF2-40B4-BE49-F238E27FC236}">
                <a16:creationId xmlns:a16="http://schemas.microsoft.com/office/drawing/2014/main" id="{1E379AC1-0E2D-8933-B194-56A81C4FA6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8A0F274-D437-4F3E-97E8-7D5FD511DFB0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CA" altLang="en-US" sz="1000"/>
          </a:p>
        </p:txBody>
      </p:sp>
      <p:sp>
        <p:nvSpPr>
          <p:cNvPr id="552962" name="Rectangle 2">
            <a:extLst>
              <a:ext uri="{FF2B5EF4-FFF2-40B4-BE49-F238E27FC236}">
                <a16:creationId xmlns:a16="http://schemas.microsoft.com/office/drawing/2014/main" id="{6582D933-7773-FED2-9668-1BC600EBD1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447800"/>
            <a:ext cx="8142287" cy="828675"/>
          </a:xfrm>
        </p:spPr>
        <p:txBody>
          <a:bodyPr/>
          <a:lstStyle/>
          <a:p>
            <a:pPr algn="ctr">
              <a:defRPr/>
            </a:pPr>
            <a:r>
              <a:rPr lang="en-CA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</a:t>
            </a:r>
            <a:endParaRPr lang="fr-CA" sz="280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6C5DDE43-A3B1-E635-6D04-8E70AA9BB9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2492375"/>
            <a:ext cx="7967662" cy="3276600"/>
          </a:xfrm>
        </p:spPr>
        <p:txBody>
          <a:bodyPr/>
          <a:lstStyle/>
          <a:p>
            <a:r>
              <a:rPr lang="fr-CA" altLang="en-US" sz="2800"/>
              <a:t>race</a:t>
            </a:r>
          </a:p>
          <a:p>
            <a:r>
              <a:rPr lang="fr-CA" altLang="en-US" sz="2800"/>
              <a:t>nationality</a:t>
            </a:r>
          </a:p>
          <a:p>
            <a:r>
              <a:rPr lang="fr-CA" altLang="en-US" sz="2800"/>
              <a:t>religion</a:t>
            </a:r>
          </a:p>
          <a:p>
            <a:r>
              <a:rPr lang="fr-CA" altLang="en-US" sz="2800"/>
              <a:t>membership in a particular social group</a:t>
            </a:r>
          </a:p>
          <a:p>
            <a:r>
              <a:rPr lang="fr-CA" altLang="en-US" sz="2800"/>
              <a:t>political opinion</a:t>
            </a:r>
          </a:p>
          <a:p>
            <a:pPr>
              <a:buFont typeface="Wingdings" panose="05000000000000000000" pitchFamily="2" charset="2"/>
              <a:buNone/>
            </a:pPr>
            <a:endParaRPr lang="fr-CA" altLang="en-US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>
            <a:extLst>
              <a:ext uri="{FF2B5EF4-FFF2-40B4-BE49-F238E27FC236}">
                <a16:creationId xmlns:a16="http://schemas.microsoft.com/office/drawing/2014/main" id="{889287B9-F81E-9BE6-8488-E0646DBE33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83981BF-16EE-42EF-874B-9966F62C33E1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CA" altLang="en-US" sz="1000"/>
          </a:p>
        </p:txBody>
      </p:sp>
      <p:sp>
        <p:nvSpPr>
          <p:cNvPr id="457730" name="Rectangle 2">
            <a:extLst>
              <a:ext uri="{FF2B5EF4-FFF2-40B4-BE49-F238E27FC236}">
                <a16:creationId xmlns:a16="http://schemas.microsoft.com/office/drawing/2014/main" id="{5AFF76E7-65B8-41CC-B67C-3CB72D6197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412875"/>
            <a:ext cx="8110537" cy="1143000"/>
          </a:xfrm>
        </p:spPr>
        <p:txBody>
          <a:bodyPr/>
          <a:lstStyle/>
          <a:p>
            <a:pPr algn="ctr">
              <a:defRPr/>
            </a:pPr>
            <a:r>
              <a:rPr lang="en-CA" sz="2800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NEXUS TO GROUNDS IN THE REFGUEE DEFINITION</a:t>
            </a:r>
            <a:endParaRPr lang="fr-CA" sz="2800" dirty="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57731" name="Rectangle 3">
            <a:extLst>
              <a:ext uri="{FF2B5EF4-FFF2-40B4-BE49-F238E27FC236}">
                <a16:creationId xmlns:a16="http://schemas.microsoft.com/office/drawing/2014/main" id="{7201A677-C957-F5D6-0803-0AAB81D9C1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2349500"/>
            <a:ext cx="8110538" cy="2808288"/>
          </a:xfrm>
        </p:spPr>
        <p:txBody>
          <a:bodyPr/>
          <a:lstStyle/>
          <a:p>
            <a:pPr>
              <a:spcBef>
                <a:spcPct val="50000"/>
              </a:spcBef>
              <a:buFont typeface="Wingdings" panose="05000000000000000000" pitchFamily="2" charset="2"/>
              <a:buNone/>
              <a:defRPr/>
            </a:pPr>
            <a:endParaRPr lang="fr-CA" altLang="en-US" sz="2800" dirty="0"/>
          </a:p>
          <a:p>
            <a:pPr>
              <a:spcBef>
                <a:spcPct val="50000"/>
              </a:spcBef>
              <a:defRPr/>
            </a:pPr>
            <a:r>
              <a:rPr lang="en-CA" altLang="en-US" sz="2600" b="1" dirty="0"/>
              <a:t>The asylum seeker may not even be aware they are being persecuted. </a:t>
            </a:r>
          </a:p>
          <a:p>
            <a:pPr>
              <a:spcBef>
                <a:spcPct val="50000"/>
              </a:spcBef>
              <a:defRPr/>
            </a:pPr>
            <a:r>
              <a:rPr lang="en-CA" altLang="en-US" sz="2600" b="1" dirty="0"/>
              <a:t>It is for the examiner, when examining the facts of the case, to ascertain the reason(s) for the persecution feared and if those reasons meet the definition in this respect.</a:t>
            </a:r>
          </a:p>
          <a:p>
            <a:pPr marL="800100" indent="101600">
              <a:spcBef>
                <a:spcPct val="50000"/>
              </a:spcBef>
              <a:buFont typeface="Wingdings" panose="05000000000000000000" pitchFamily="2" charset="2"/>
              <a:buChar char="v"/>
              <a:tabLst>
                <a:tab pos="622300" algn="l"/>
              </a:tabLst>
              <a:defRPr/>
            </a:pPr>
            <a:r>
              <a:rPr lang="en-CA" altLang="en-US" sz="2400" b="1" i="1" dirty="0">
                <a:solidFill>
                  <a:srgbClr val="FF0000"/>
                </a:solidFill>
              </a:rPr>
              <a:t>  </a:t>
            </a:r>
            <a:r>
              <a:rPr lang="en-CA" altLang="en-US" sz="2400" b="1" i="1" dirty="0" err="1">
                <a:solidFill>
                  <a:srgbClr val="FF0000"/>
                </a:solidFill>
              </a:rPr>
              <a:t>UNHCR</a:t>
            </a:r>
            <a:r>
              <a:rPr lang="en-CA" altLang="en-US" sz="2400" b="1" i="1" dirty="0">
                <a:solidFill>
                  <a:srgbClr val="FF0000"/>
                </a:solidFill>
              </a:rPr>
              <a:t> Handbook</a:t>
            </a:r>
            <a:r>
              <a:rPr lang="en-CA" altLang="en-US" sz="2400" b="1" dirty="0">
                <a:solidFill>
                  <a:srgbClr val="FF0000"/>
                </a:solidFill>
              </a:rPr>
              <a:t>, paragraphs 66-67  </a:t>
            </a:r>
            <a:endParaRPr lang="fr-CA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">
            <a:extLst>
              <a:ext uri="{FF2B5EF4-FFF2-40B4-BE49-F238E27FC236}">
                <a16:creationId xmlns:a16="http://schemas.microsoft.com/office/drawing/2014/main" id="{1DB300B2-6793-6620-97E3-637D15F009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DE4CA61-4737-47E6-96E6-74ABD4295686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CA" altLang="en-US" sz="1000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E9CB613B-2AD9-5EA7-5A1B-ABD2B32F2529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950E029-000E-4615-9717-BA56B18A0141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CA" altLang="en-US" sz="1000"/>
          </a:p>
        </p:txBody>
      </p:sp>
      <p:sp>
        <p:nvSpPr>
          <p:cNvPr id="272386" name="Rectangle 2">
            <a:extLst>
              <a:ext uri="{FF2B5EF4-FFF2-40B4-BE49-F238E27FC236}">
                <a16:creationId xmlns:a16="http://schemas.microsoft.com/office/drawing/2014/main" id="{A2D6354E-BD33-E5C0-A31C-CAE4CC1193E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br>
              <a:rPr lang="en-CA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CA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0EDC500B-717C-80E5-CBB7-3D69EF9BCFD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00075" y="2520950"/>
            <a:ext cx="8039100" cy="3889375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CA" altLang="en-US" sz="2400" dirty="0"/>
              <a:t>Key consideration </a:t>
            </a:r>
            <a:r>
              <a:rPr lang="en-CA" altLang="en-US" sz="2400" dirty="0">
                <a:sym typeface="Wingdings" panose="05000000000000000000" pitchFamily="2" charset="2"/>
              </a:rPr>
              <a:t></a:t>
            </a:r>
            <a:r>
              <a:rPr lang="en-CA" altLang="en-US" sz="2400" dirty="0"/>
              <a:t> </a:t>
            </a:r>
            <a:r>
              <a:rPr lang="en-CA" altLang="en-US" sz="2400" b="1" dirty="0"/>
              <a:t>perception of the agent of persecution</a:t>
            </a:r>
          </a:p>
          <a:p>
            <a:pPr lvl="1">
              <a:lnSpc>
                <a:spcPct val="90000"/>
              </a:lnSpc>
              <a:spcAft>
                <a:spcPct val="30000"/>
              </a:spcAft>
            </a:pPr>
            <a:r>
              <a:rPr lang="en-CA" altLang="en-US" sz="2400" dirty="0"/>
              <a:t>How does the agent of persecution perceive the claimant?</a:t>
            </a:r>
          </a:p>
          <a:p>
            <a:pPr lvl="1">
              <a:lnSpc>
                <a:spcPct val="90000"/>
              </a:lnSpc>
            </a:pPr>
            <a:r>
              <a:rPr lang="en-CA" altLang="en-US" sz="2400" dirty="0"/>
              <a:t>May not conform to the real situation</a:t>
            </a:r>
          </a:p>
          <a:p>
            <a:pPr lvl="1">
              <a:lnSpc>
                <a:spcPct val="90000"/>
              </a:lnSpc>
            </a:pPr>
            <a:endParaRPr lang="en-CA" altLang="en-US" sz="2400" dirty="0"/>
          </a:p>
          <a:p>
            <a:pPr lvl="2">
              <a:lnSpc>
                <a:spcPct val="90000"/>
              </a:lnSpc>
            </a:pPr>
            <a:r>
              <a:rPr lang="en-CA" altLang="en-US" sz="2100" b="1" dirty="0">
                <a:solidFill>
                  <a:srgbClr val="C00000"/>
                </a:solidFill>
              </a:rPr>
              <a:t>See, for example, </a:t>
            </a:r>
            <a:r>
              <a:rPr lang="en-CA" altLang="en-US" sz="2100" b="1" i="1" dirty="0">
                <a:solidFill>
                  <a:srgbClr val="C00000"/>
                </a:solidFill>
              </a:rPr>
              <a:t>UNHCR Handbook </a:t>
            </a:r>
            <a:r>
              <a:rPr lang="en-CA" altLang="en-US" sz="2100" b="1" dirty="0">
                <a:solidFill>
                  <a:srgbClr val="C00000"/>
                </a:solidFill>
              </a:rPr>
              <a:t>paragraph 80; </a:t>
            </a:r>
            <a:r>
              <a:rPr lang="en-CA" altLang="en-US" sz="2100" b="1" i="1" dirty="0">
                <a:solidFill>
                  <a:srgbClr val="C00000"/>
                </a:solidFill>
              </a:rPr>
              <a:t>UNHCR Guidelines on International Protection No. 6 – Religion-Based Refugee Claims, </a:t>
            </a:r>
            <a:r>
              <a:rPr lang="en-CA" altLang="en-US" sz="2100" b="1" dirty="0">
                <a:solidFill>
                  <a:srgbClr val="C00000"/>
                </a:solidFill>
              </a:rPr>
              <a:t>April 2004.</a:t>
            </a:r>
            <a:endParaRPr lang="en-US" altLang="en-US" sz="2100" b="1" dirty="0">
              <a:solidFill>
                <a:srgbClr val="C00000"/>
              </a:solidFill>
            </a:endParaRPr>
          </a:p>
        </p:txBody>
      </p:sp>
      <p:sp>
        <p:nvSpPr>
          <p:cNvPr id="518150" name="Rectangle 6">
            <a:extLst>
              <a:ext uri="{FF2B5EF4-FFF2-40B4-BE49-F238E27FC236}">
                <a16:creationId xmlns:a16="http://schemas.microsoft.com/office/drawing/2014/main" id="{7A44D6C8-EE72-5B89-694A-DE6323D59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557338"/>
            <a:ext cx="7343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</a:t>
            </a:r>
            <a:endParaRPr lang="fr-CA" altLang="en-US" sz="2800" b="1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">
            <a:extLst>
              <a:ext uri="{FF2B5EF4-FFF2-40B4-BE49-F238E27FC236}">
                <a16:creationId xmlns:a16="http://schemas.microsoft.com/office/drawing/2014/main" id="{97F4EFEA-8767-7529-35BD-243620C8E6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6CDFE0-45D7-4D10-B5B5-9BF57B616494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CA" altLang="en-US" sz="1000"/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03BB2BBA-4352-1C82-3FDF-FAFF944BD053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D3B1853-B948-4C94-A70B-64783D708C4F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CA" altLang="en-US" sz="1000"/>
          </a:p>
        </p:txBody>
      </p:sp>
      <p:sp>
        <p:nvSpPr>
          <p:cNvPr id="240642" name="Rectangle 2">
            <a:extLst>
              <a:ext uri="{FF2B5EF4-FFF2-40B4-BE49-F238E27FC236}">
                <a16:creationId xmlns:a16="http://schemas.microsoft.com/office/drawing/2014/main" id="{1F5BAB82-A2AF-F05A-D72F-C182650AD5D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>
              <a:defRPr/>
            </a:pPr>
            <a:r>
              <a:rPr lang="en-CA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 </a:t>
            </a:r>
            <a:b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CA" altLang="en-US" sz="280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0196" name="Rectangle 3">
            <a:extLst>
              <a:ext uri="{FF2B5EF4-FFF2-40B4-BE49-F238E27FC236}">
                <a16:creationId xmlns:a16="http://schemas.microsoft.com/office/drawing/2014/main" id="{3F563A88-5230-D3E6-414E-F8F18AAC47E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2781300"/>
            <a:ext cx="7889875" cy="31686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CA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RACE</a:t>
            </a:r>
            <a:br>
              <a:rPr lang="en-CA" alt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CA" altLang="en-US" sz="2400" b="1" dirty="0"/>
          </a:p>
          <a:p>
            <a:pPr lvl="1">
              <a:lnSpc>
                <a:spcPct val="90000"/>
              </a:lnSpc>
              <a:defRPr/>
            </a:pPr>
            <a:r>
              <a:rPr lang="en-CA" altLang="en-US" sz="2400" dirty="0"/>
              <a:t>"Race ... has to be understood in its widest sense to include </a:t>
            </a:r>
            <a:r>
              <a:rPr lang="en-CA" altLang="en-US" sz="2400" b="1" dirty="0"/>
              <a:t>all kinds of ethnic groups</a:t>
            </a:r>
            <a:r>
              <a:rPr lang="en-CA" altLang="en-US" sz="2400" dirty="0"/>
              <a:t> that are referred to as </a:t>
            </a:r>
            <a:r>
              <a:rPr lang="ja-JP" altLang="en-CA" sz="2400" dirty="0"/>
              <a:t>‘</a:t>
            </a:r>
            <a:r>
              <a:rPr lang="en-CA" altLang="ja-JP" sz="2400" dirty="0"/>
              <a:t>races</a:t>
            </a:r>
            <a:r>
              <a:rPr lang="ja-JP" altLang="en-CA" sz="2400" dirty="0"/>
              <a:t>’</a:t>
            </a:r>
            <a:r>
              <a:rPr lang="en-CA" altLang="ja-JP" sz="2400" dirty="0"/>
              <a:t> in common usage.</a:t>
            </a:r>
            <a:r>
              <a:rPr lang="ja-JP" altLang="en-CA" sz="2400" dirty="0"/>
              <a:t>“</a:t>
            </a:r>
            <a:endParaRPr lang="en-CA" altLang="ja-JP" sz="2400" dirty="0"/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CA" altLang="en-US" sz="2400" b="1" dirty="0">
                <a:solidFill>
                  <a:srgbClr val="C00000"/>
                </a:solidFill>
              </a:rPr>
              <a:t>   </a:t>
            </a:r>
          </a:p>
          <a:p>
            <a:pPr lvl="2">
              <a:lnSpc>
                <a:spcPct val="90000"/>
              </a:lnSpc>
              <a:defRPr/>
            </a:pPr>
            <a:r>
              <a:rPr lang="en-CA" altLang="en-US" sz="2100" b="1" dirty="0" err="1">
                <a:solidFill>
                  <a:srgbClr val="C00000"/>
                </a:solidFill>
              </a:rPr>
              <a:t>UNHCR</a:t>
            </a:r>
            <a:r>
              <a:rPr lang="en-CA" altLang="en-US" sz="2100" b="1" dirty="0">
                <a:solidFill>
                  <a:srgbClr val="C00000"/>
                </a:solidFill>
              </a:rPr>
              <a:t> Handbook, para. 68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CA" altLang="en-US" sz="2400" dirty="0"/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CA" alt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08489B94-992E-DBC5-2E48-10B53FF574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2CDE92A-8DDA-48E8-B048-158FCA8E66E5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CA" altLang="en-US" sz="1000"/>
          </a:p>
        </p:txBody>
      </p:sp>
      <p:sp>
        <p:nvSpPr>
          <p:cNvPr id="959490" name="Rectangle 2">
            <a:extLst>
              <a:ext uri="{FF2B5EF4-FFF2-40B4-BE49-F238E27FC236}">
                <a16:creationId xmlns:a16="http://schemas.microsoft.com/office/drawing/2014/main" id="{D5AE87CE-624D-551A-23DF-78F922D7E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CA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</a:t>
            </a:r>
            <a:r>
              <a:rPr lang="en-CA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CA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sz="28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59491" name="Rectangle 3">
            <a:extLst>
              <a:ext uri="{FF2B5EF4-FFF2-40B4-BE49-F238E27FC236}">
                <a16:creationId xmlns:a16="http://schemas.microsoft.com/office/drawing/2014/main" id="{FF6BEEBE-EC1D-CF25-1AB5-3AA917D67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99592" y="2492896"/>
            <a:ext cx="7711008" cy="3603104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CA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NATIONALITY</a:t>
            </a:r>
            <a:br>
              <a:rPr lang="en-CA" alt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CA" altLang="en-US" sz="2400" b="1" dirty="0"/>
          </a:p>
          <a:p>
            <a:pPr lvl="1">
              <a:spcAft>
                <a:spcPct val="30000"/>
              </a:spcAft>
              <a:defRPr/>
            </a:pPr>
            <a:r>
              <a:rPr lang="en-CA" altLang="en-US" sz="2400" dirty="0"/>
              <a:t>Encompasses not only citizenship, but also membership in an </a:t>
            </a:r>
            <a:r>
              <a:rPr lang="en-CA" altLang="en-US" sz="2400" b="1" dirty="0"/>
              <a:t>ethnic or linguistic group</a:t>
            </a:r>
          </a:p>
          <a:p>
            <a:pPr lvl="1">
              <a:defRPr/>
            </a:pPr>
            <a:r>
              <a:rPr lang="en-CA" altLang="en-US" sz="2400" dirty="0"/>
              <a:t>May overlap with </a:t>
            </a:r>
            <a:r>
              <a:rPr lang="ja-JP" altLang="en-CA" sz="2400" dirty="0"/>
              <a:t>“</a:t>
            </a:r>
            <a:r>
              <a:rPr lang="en-CA" altLang="ja-JP" sz="2400" dirty="0"/>
              <a:t>race</a:t>
            </a:r>
            <a:r>
              <a:rPr lang="ja-JP" altLang="en-CA" sz="2400" dirty="0"/>
              <a:t>”</a:t>
            </a:r>
            <a:endParaRPr lang="en-CA" altLang="ja-JP" sz="2400" dirty="0"/>
          </a:p>
          <a:p>
            <a:pPr lvl="2">
              <a:defRPr/>
            </a:pPr>
            <a:endParaRPr lang="en-CA" altLang="en-US" sz="2100" dirty="0"/>
          </a:p>
          <a:p>
            <a:pPr lvl="2">
              <a:defRPr/>
            </a:pPr>
            <a:r>
              <a:rPr lang="en-CA" altLang="en-US" sz="2100" b="1" i="1" dirty="0" err="1">
                <a:solidFill>
                  <a:srgbClr val="C00000"/>
                </a:solidFill>
              </a:rPr>
              <a:t>UNHCR</a:t>
            </a:r>
            <a:r>
              <a:rPr lang="en-CA" altLang="en-US" sz="2100" b="1" i="1" dirty="0">
                <a:solidFill>
                  <a:srgbClr val="C00000"/>
                </a:solidFill>
              </a:rPr>
              <a:t> Handbook</a:t>
            </a:r>
            <a:r>
              <a:rPr lang="en-CA" altLang="en-US" sz="2100" b="1" dirty="0">
                <a:solidFill>
                  <a:srgbClr val="C00000"/>
                </a:solidFill>
              </a:rPr>
              <a:t>, para. 74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endParaRPr lang="en-CA" altLang="en-US" sz="2400" dirty="0"/>
          </a:p>
          <a:p>
            <a:pPr>
              <a:defRPr/>
            </a:pPr>
            <a:endParaRPr lang="fr-CA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1">
            <a:extLst>
              <a:ext uri="{FF2B5EF4-FFF2-40B4-BE49-F238E27FC236}">
                <a16:creationId xmlns:a16="http://schemas.microsoft.com/office/drawing/2014/main" id="{6F6ED409-CE96-5076-7049-2A34424017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6F43847-F696-484F-9798-FBD0A077DE16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CA" altLang="en-US" sz="1000"/>
          </a:p>
        </p:txBody>
      </p:sp>
      <p:sp>
        <p:nvSpPr>
          <p:cNvPr id="21507" name="Slide Number Placeholder 3">
            <a:extLst>
              <a:ext uri="{FF2B5EF4-FFF2-40B4-BE49-F238E27FC236}">
                <a16:creationId xmlns:a16="http://schemas.microsoft.com/office/drawing/2014/main" id="{0DE92DF3-6B7C-2F6E-06C7-22DB305653EF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B6B31294-40CD-4088-81CD-69EDF478C73D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CA" altLang="en-US" sz="1000"/>
          </a:p>
        </p:txBody>
      </p:sp>
      <p:sp>
        <p:nvSpPr>
          <p:cNvPr id="524291" name="Rectangle 3">
            <a:extLst>
              <a:ext uri="{FF2B5EF4-FFF2-40B4-BE49-F238E27FC236}">
                <a16:creationId xmlns:a16="http://schemas.microsoft.com/office/drawing/2014/main" id="{DD1D90BE-EB29-1859-8359-73B833F0282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349500"/>
            <a:ext cx="7966075" cy="4103688"/>
          </a:xfrm>
        </p:spPr>
        <p:txBody>
          <a:bodyPr/>
          <a:lstStyle/>
          <a:p>
            <a:pPr>
              <a:spcAft>
                <a:spcPct val="75000"/>
              </a:spcAft>
              <a:buFont typeface="Wingdings" panose="05000000000000000000" pitchFamily="2" charset="2"/>
              <a:buNone/>
              <a:defRPr/>
            </a:pPr>
            <a:r>
              <a:rPr lang="en-CA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RELIGION</a:t>
            </a:r>
            <a:endParaRPr lang="en-CA" altLang="en-US" sz="2400" b="1" dirty="0"/>
          </a:p>
          <a:p>
            <a:pPr marL="0" indent="0">
              <a:spcAft>
                <a:spcPct val="75000"/>
              </a:spcAft>
              <a:buFont typeface="Wingdings" panose="05000000000000000000" pitchFamily="2" charset="2"/>
              <a:buNone/>
              <a:defRPr/>
            </a:pPr>
            <a:r>
              <a:rPr lang="ja-JP" altLang="en-CA" sz="2400" dirty="0"/>
              <a:t>“</a:t>
            </a:r>
            <a:r>
              <a:rPr lang="en-CA" altLang="ja-JP" sz="2400" dirty="0"/>
              <a:t>In essence, religion is about freely and deeply held personal convictions or beliefs connected to an individual</a:t>
            </a:r>
            <a:r>
              <a:rPr lang="ja-JP" altLang="en-CA" sz="2400" dirty="0"/>
              <a:t>’</a:t>
            </a:r>
            <a:r>
              <a:rPr lang="en-CA" altLang="ja-JP" sz="2400" dirty="0"/>
              <a:t>s spiritual faith and integrally linked to his or her self‑definition and spiritual fulfilment, the practices of which allow individuals to foster a connection with the divine or with the subject or object of that spiritual faith.</a:t>
            </a:r>
            <a:r>
              <a:rPr lang="ja-JP" altLang="en-CA" sz="2400" dirty="0"/>
              <a:t>”</a:t>
            </a:r>
            <a:endParaRPr lang="en-CA" altLang="ja-JP" sz="2400" dirty="0"/>
          </a:p>
          <a:p>
            <a:pPr lvl="2">
              <a:buClr>
                <a:schemeClr val="bg1"/>
              </a:buClr>
              <a:defRPr/>
            </a:pPr>
            <a:r>
              <a:rPr lang="en-CA" altLang="en-US" sz="1900" b="1" i="1" dirty="0" err="1">
                <a:solidFill>
                  <a:srgbClr val="C00000"/>
                </a:solidFill>
              </a:rPr>
              <a:t>Syndicat</a:t>
            </a:r>
            <a:r>
              <a:rPr lang="en-CA" altLang="en-US" sz="1900" b="1" i="1" dirty="0">
                <a:solidFill>
                  <a:srgbClr val="C00000"/>
                </a:solidFill>
              </a:rPr>
              <a:t> </a:t>
            </a:r>
            <a:r>
              <a:rPr lang="en-CA" altLang="en-US" sz="1900" b="1" i="1" dirty="0" err="1">
                <a:solidFill>
                  <a:srgbClr val="C00000"/>
                </a:solidFill>
              </a:rPr>
              <a:t>Northcrest</a:t>
            </a:r>
            <a:r>
              <a:rPr lang="en-CA" altLang="en-US" sz="1900" b="1" i="1" dirty="0">
                <a:solidFill>
                  <a:srgbClr val="C00000"/>
                </a:solidFill>
              </a:rPr>
              <a:t>, </a:t>
            </a:r>
            <a:r>
              <a:rPr lang="en-CA" altLang="en-US" sz="1900" b="1" dirty="0">
                <a:solidFill>
                  <a:srgbClr val="C00000"/>
                </a:solidFill>
              </a:rPr>
              <a:t>Supreme Court of Canada; Also see </a:t>
            </a:r>
            <a:r>
              <a:rPr lang="en-CA" altLang="en-US" sz="1900" b="1" i="1" dirty="0">
                <a:solidFill>
                  <a:srgbClr val="C00000"/>
                </a:solidFill>
              </a:rPr>
              <a:t>UNHCR Guidelines on International Protection No. 6 – Religion-Based Refugee Claims</a:t>
            </a:r>
            <a:r>
              <a:rPr lang="en-CA" altLang="en-US" sz="1900" b="1" dirty="0">
                <a:solidFill>
                  <a:srgbClr val="C00000"/>
                </a:solidFill>
              </a:rPr>
              <a:t>, April 2004.</a:t>
            </a:r>
          </a:p>
          <a:p>
            <a:pPr lvl="2">
              <a:buClr>
                <a:schemeClr val="bg1"/>
              </a:buClr>
              <a:defRPr/>
            </a:pPr>
            <a:endParaRPr lang="en-CA" altLang="en-US" sz="2100" b="1" i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en-CA" altLang="en-US" sz="2400" dirty="0"/>
          </a:p>
        </p:txBody>
      </p:sp>
      <p:sp>
        <p:nvSpPr>
          <p:cNvPr id="524294" name="Rectangle 6">
            <a:extLst>
              <a:ext uri="{FF2B5EF4-FFF2-40B4-BE49-F238E27FC236}">
                <a16:creationId xmlns:a16="http://schemas.microsoft.com/office/drawing/2014/main" id="{6C9228FF-BD6A-2BFE-41B4-63191AE7E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393825"/>
            <a:ext cx="79375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</a:t>
            </a:r>
            <a:r>
              <a:rPr lang="en-CA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CA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altLang="en-US" sz="28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>
            <a:extLst>
              <a:ext uri="{FF2B5EF4-FFF2-40B4-BE49-F238E27FC236}">
                <a16:creationId xmlns:a16="http://schemas.microsoft.com/office/drawing/2014/main" id="{D686342F-8487-C188-04E8-3B53897DB6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5378668-3F61-47EF-968F-2EFB02914FC9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CA" altLang="en-US" sz="1000"/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68818FA8-8478-739A-17A3-81F22B8ADE8D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0B751F-BC7F-4148-923F-D8E240C194BD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CA" altLang="en-US" sz="1000"/>
          </a:p>
        </p:txBody>
      </p:sp>
      <p:sp>
        <p:nvSpPr>
          <p:cNvPr id="526339" name="Rectangle 3">
            <a:extLst>
              <a:ext uri="{FF2B5EF4-FFF2-40B4-BE49-F238E27FC236}">
                <a16:creationId xmlns:a16="http://schemas.microsoft.com/office/drawing/2014/main" id="{7D264589-48C3-86D3-5C12-897BF27922A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54075" y="1700213"/>
            <a:ext cx="7966075" cy="4681537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CA" altLang="en-US" sz="3200" b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CA" altLang="en-US" sz="3200" b="1" dirty="0"/>
          </a:p>
          <a:p>
            <a:pPr>
              <a:lnSpc>
                <a:spcPct val="80000"/>
              </a:lnSpc>
              <a:spcAft>
                <a:spcPct val="50000"/>
              </a:spcAft>
              <a:buFont typeface="Wingdings" panose="05000000000000000000" pitchFamily="2" charset="2"/>
              <a:buNone/>
              <a:defRPr/>
            </a:pPr>
            <a:r>
              <a:rPr lang="en-CA" altLang="en-US" sz="2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RELIGION</a:t>
            </a:r>
            <a:endParaRPr lang="en-CA" altLang="en-US" sz="2600" dirty="0"/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CA" altLang="en-US" sz="12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CA" altLang="en-US" sz="2400" dirty="0"/>
              <a:t>	</a:t>
            </a:r>
            <a:r>
              <a:rPr lang="en-CA" altLang="en-US" sz="2600" dirty="0"/>
              <a:t>Freedom of religion includes the freedom of a person to </a:t>
            </a:r>
            <a:r>
              <a:rPr lang="en-CA" altLang="en-US" sz="2600" b="1" dirty="0"/>
              <a:t>manifest </a:t>
            </a:r>
            <a:r>
              <a:rPr lang="en-CA" altLang="en-US" sz="2600" dirty="0"/>
              <a:t>their religion in public or private, in </a:t>
            </a:r>
            <a:r>
              <a:rPr lang="en-CA" altLang="en-US" sz="2600" b="1" dirty="0"/>
              <a:t>teaching</a:t>
            </a:r>
            <a:r>
              <a:rPr lang="en-CA" altLang="en-US" sz="2600" dirty="0"/>
              <a:t>, practice, worship and observance, as well the freedom to </a:t>
            </a:r>
            <a:r>
              <a:rPr lang="en-CA" altLang="en-US" sz="2600" b="1" dirty="0"/>
              <a:t>change their religion</a:t>
            </a:r>
            <a:r>
              <a:rPr lang="en-CA" altLang="en-US" sz="2600" dirty="0"/>
              <a:t>. </a:t>
            </a:r>
          </a:p>
          <a:p>
            <a:pPr>
              <a:lnSpc>
                <a:spcPct val="80000"/>
              </a:lnSpc>
              <a:defRPr/>
            </a:pPr>
            <a:endParaRPr lang="en-CA" altLang="en-US" sz="2600" dirty="0"/>
          </a:p>
          <a:p>
            <a:pPr lvl="1">
              <a:lnSpc>
                <a:spcPct val="80000"/>
              </a:lnSpc>
              <a:defRPr/>
            </a:pPr>
            <a:r>
              <a:rPr lang="en-CA" altLang="en-US" sz="2300" b="1" i="1" dirty="0" err="1">
                <a:solidFill>
                  <a:srgbClr val="C00000"/>
                </a:solidFill>
              </a:rPr>
              <a:t>UNHCR</a:t>
            </a:r>
            <a:r>
              <a:rPr lang="en-CA" altLang="en-US" sz="2300" b="1" i="1" dirty="0">
                <a:solidFill>
                  <a:srgbClr val="C00000"/>
                </a:solidFill>
              </a:rPr>
              <a:t> Handbook</a:t>
            </a:r>
            <a:r>
              <a:rPr lang="en-CA" altLang="en-US" sz="2300" b="1" dirty="0">
                <a:solidFill>
                  <a:srgbClr val="C00000"/>
                </a:solidFill>
              </a:rPr>
              <a:t>, paragraph 71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CA" altLang="en-US" sz="2400" dirty="0"/>
              <a:t>	</a:t>
            </a:r>
            <a:endParaRPr lang="en-US" altLang="en-US" sz="2300" dirty="0"/>
          </a:p>
          <a:p>
            <a:pPr>
              <a:lnSpc>
                <a:spcPct val="80000"/>
              </a:lnSpc>
              <a:defRPr/>
            </a:pPr>
            <a:endParaRPr lang="en-CA" altLang="en-US" sz="2000" dirty="0"/>
          </a:p>
        </p:txBody>
      </p:sp>
      <p:sp>
        <p:nvSpPr>
          <p:cNvPr id="526342" name="Rectangle 6">
            <a:extLst>
              <a:ext uri="{FF2B5EF4-FFF2-40B4-BE49-F238E27FC236}">
                <a16:creationId xmlns:a16="http://schemas.microsoft.com/office/drawing/2014/main" id="{CCFAD0A9-3575-F7A6-113D-F63EF7026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465263"/>
            <a:ext cx="82962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</a:t>
            </a:r>
            <a:r>
              <a:rPr lang="en-CA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CA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altLang="en-US" sz="28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1">
            <a:extLst>
              <a:ext uri="{FF2B5EF4-FFF2-40B4-BE49-F238E27FC236}">
                <a16:creationId xmlns:a16="http://schemas.microsoft.com/office/drawing/2014/main" id="{DD3BE76A-63CB-1916-45A0-B1098DA671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0DD8AB8-16D5-490A-AE56-2156A55C4724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CA" altLang="en-US" sz="1000"/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A09712DD-F979-82FD-03DF-0461125FC9C5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51510547-DE7F-40A4-850F-D388B501FD51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CA" altLang="en-US" sz="1000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A8BB8096-FA32-C897-4EBB-19F87D91C44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23529" y="1465263"/>
            <a:ext cx="8496622" cy="49164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3200" b="1" dirty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CA" altLang="en-US" sz="2400" dirty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CA" altLang="en-US" sz="2400" dirty="0"/>
              <a:t>Persecution on religious grounds may take many forms: 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1200" dirty="0"/>
          </a:p>
          <a:p>
            <a:pPr lvl="1">
              <a:lnSpc>
                <a:spcPct val="80000"/>
              </a:lnSpc>
            </a:pPr>
            <a:r>
              <a:rPr lang="en-CA" altLang="en-US" sz="2300" dirty="0"/>
              <a:t>Prohibition on membership</a:t>
            </a:r>
          </a:p>
          <a:p>
            <a:pPr lvl="1">
              <a:lnSpc>
                <a:spcPct val="80000"/>
              </a:lnSpc>
            </a:pPr>
            <a:r>
              <a:rPr lang="en-CA" altLang="en-US" sz="2300" dirty="0"/>
              <a:t>Prohibition on worship in public or private</a:t>
            </a:r>
          </a:p>
          <a:p>
            <a:pPr lvl="1">
              <a:lnSpc>
                <a:spcPct val="80000"/>
              </a:lnSpc>
            </a:pPr>
            <a:r>
              <a:rPr lang="en-CA" altLang="en-US" sz="2300" dirty="0"/>
              <a:t>Prohibition on instruction</a:t>
            </a:r>
          </a:p>
          <a:p>
            <a:pPr lvl="1">
              <a:lnSpc>
                <a:spcPct val="80000"/>
              </a:lnSpc>
            </a:pPr>
            <a:r>
              <a:rPr lang="en-CA" altLang="en-US" sz="2300" dirty="0"/>
              <a:t>Serious measures of discrimination. </a:t>
            </a:r>
          </a:p>
          <a:p>
            <a:pPr lvl="1">
              <a:lnSpc>
                <a:spcPct val="80000"/>
              </a:lnSpc>
            </a:pPr>
            <a:r>
              <a:rPr lang="en-CA" altLang="en-US" sz="2300" dirty="0"/>
              <a:t>Forced Conversion</a:t>
            </a:r>
          </a:p>
          <a:p>
            <a:pPr lvl="1">
              <a:lnSpc>
                <a:spcPct val="80000"/>
              </a:lnSpc>
              <a:spcBef>
                <a:spcPts val="0"/>
              </a:spcBef>
            </a:pPr>
            <a:endParaRPr lang="en-CA" altLang="en-US" sz="2300" dirty="0"/>
          </a:p>
          <a:p>
            <a:pPr>
              <a:lnSpc>
                <a:spcPct val="80000"/>
              </a:lnSpc>
            </a:pPr>
            <a:r>
              <a:rPr lang="en-CA" altLang="en-US" sz="2400" dirty="0"/>
              <a:t>Not all restrictions amount to persecution (e.g. restrictions on hate speech)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CA" altLang="en-US" sz="2400" dirty="0"/>
          </a:p>
          <a:p>
            <a:pPr lvl="2">
              <a:lnSpc>
                <a:spcPct val="80000"/>
              </a:lnSpc>
            </a:pPr>
            <a:r>
              <a:rPr lang="en-CA" altLang="en-US" sz="2000" b="1" i="1" dirty="0">
                <a:solidFill>
                  <a:srgbClr val="C00000"/>
                </a:solidFill>
              </a:rPr>
              <a:t>UNHCR Handbook</a:t>
            </a:r>
            <a:r>
              <a:rPr lang="en-CA" altLang="en-US" sz="2000" b="1" dirty="0">
                <a:solidFill>
                  <a:srgbClr val="C00000"/>
                </a:solidFill>
              </a:rPr>
              <a:t>, paragraph 72; </a:t>
            </a:r>
            <a:r>
              <a:rPr lang="en-CA" altLang="en-US" sz="2000" b="1" i="1" dirty="0">
                <a:solidFill>
                  <a:srgbClr val="C00000"/>
                </a:solidFill>
              </a:rPr>
              <a:t>UNHCR Guidelines on International Protection No. 6 – Religion-Based Refugee Claims</a:t>
            </a:r>
            <a:r>
              <a:rPr lang="en-CA" altLang="en-US" sz="2000" b="1" dirty="0">
                <a:solidFill>
                  <a:srgbClr val="C00000"/>
                </a:solidFill>
              </a:rPr>
              <a:t>, April 2004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CA" altLang="en-US" sz="2400" dirty="0"/>
              <a:t>	</a:t>
            </a:r>
            <a:endParaRPr lang="en-US" altLang="en-US" sz="2300" dirty="0"/>
          </a:p>
          <a:p>
            <a:pPr>
              <a:lnSpc>
                <a:spcPct val="80000"/>
              </a:lnSpc>
            </a:pPr>
            <a:endParaRPr lang="en-CA" altLang="en-US" sz="2000" dirty="0"/>
          </a:p>
        </p:txBody>
      </p:sp>
      <p:sp>
        <p:nvSpPr>
          <p:cNvPr id="526342" name="Rectangle 6">
            <a:extLst>
              <a:ext uri="{FF2B5EF4-FFF2-40B4-BE49-F238E27FC236}">
                <a16:creationId xmlns:a16="http://schemas.microsoft.com/office/drawing/2014/main" id="{DC3299CC-D441-5EDC-E4F0-9E0531658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465263"/>
            <a:ext cx="8296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</a:t>
            </a:r>
            <a:r>
              <a:rPr lang="en-CA" alt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fr-CA" altLang="en-US" sz="28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1">
            <a:extLst>
              <a:ext uri="{FF2B5EF4-FFF2-40B4-BE49-F238E27FC236}">
                <a16:creationId xmlns:a16="http://schemas.microsoft.com/office/drawing/2014/main" id="{E1F2BB8B-862C-464A-760A-1D5333BE55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F1C9350-CE05-4E0B-9ACF-250ABC08D4A2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CA" altLang="en-US" sz="1000"/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712F09B1-6D97-B28C-3256-404CC955C585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E70576C9-7585-46ED-8F2F-7940AAF55275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CA" altLang="en-US" sz="1000"/>
          </a:p>
        </p:txBody>
      </p:sp>
      <p:sp>
        <p:nvSpPr>
          <p:cNvPr id="243714" name="Rectangle 2">
            <a:extLst>
              <a:ext uri="{FF2B5EF4-FFF2-40B4-BE49-F238E27FC236}">
                <a16:creationId xmlns:a16="http://schemas.microsoft.com/office/drawing/2014/main" id="{637E3FF1-A8AA-94E0-136A-C064DAACF4C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196975"/>
            <a:ext cx="8215312" cy="1143000"/>
          </a:xfrm>
        </p:spPr>
        <p:txBody>
          <a:bodyPr/>
          <a:lstStyle/>
          <a:p>
            <a:pPr>
              <a:defRPr/>
            </a:pPr>
            <a:br>
              <a:rPr lang="en-CA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br>
              <a:rPr lang="en-CA" altLang="en-US" sz="3600">
                <a:solidFill>
                  <a:schemeClr val="tx1"/>
                </a:solidFill>
              </a:rPr>
            </a:br>
            <a:endParaRPr lang="en-CA" altLang="en-US" sz="3600">
              <a:solidFill>
                <a:schemeClr val="tx1"/>
              </a:solidFill>
            </a:endParaRPr>
          </a:p>
        </p:txBody>
      </p:sp>
      <p:sp>
        <p:nvSpPr>
          <p:cNvPr id="528388" name="Rectangle 3">
            <a:extLst>
              <a:ext uri="{FF2B5EF4-FFF2-40B4-BE49-F238E27FC236}">
                <a16:creationId xmlns:a16="http://schemas.microsoft.com/office/drawing/2014/main" id="{1D308DB9-23B9-B80E-C37D-71D7AD812E0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2360450"/>
            <a:ext cx="7997825" cy="4681538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CA" altLang="en-US" sz="2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POLITICAL OPINION</a:t>
            </a:r>
            <a:endParaRPr lang="en-CA" altLang="en-US" sz="2600" b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CA" altLang="en-US" sz="2600" b="1" dirty="0"/>
          </a:p>
          <a:p>
            <a:pPr lvl="1">
              <a:lnSpc>
                <a:spcPct val="80000"/>
              </a:lnSpc>
              <a:defRPr/>
            </a:pPr>
            <a:r>
              <a:rPr lang="en-CA" altLang="en-US" sz="2600" b="1" dirty="0"/>
              <a:t>Not defined in </a:t>
            </a:r>
            <a:r>
              <a:rPr lang="en-CA" altLang="en-US" sz="2600" b="1" dirty="0" err="1"/>
              <a:t>UNHCR</a:t>
            </a:r>
            <a:r>
              <a:rPr lang="en-CA" altLang="en-US" sz="2600" b="1" dirty="0"/>
              <a:t> Handbook</a:t>
            </a:r>
          </a:p>
          <a:p>
            <a:pPr lvl="1">
              <a:lnSpc>
                <a:spcPct val="80000"/>
              </a:lnSpc>
              <a:defRPr/>
            </a:pPr>
            <a:endParaRPr lang="en-CA" altLang="en-US" sz="2600" b="1" dirty="0"/>
          </a:p>
          <a:p>
            <a:pPr lvl="1">
              <a:lnSpc>
                <a:spcPct val="80000"/>
              </a:lnSpc>
              <a:defRPr/>
            </a:pPr>
            <a:r>
              <a:rPr lang="en-CA" altLang="en-US" sz="2600" b="1" dirty="0"/>
              <a:t>Any opinion on any matter in which the machinery of state, government, and policy may be engaged</a:t>
            </a:r>
            <a:r>
              <a:rPr lang="en-CA" altLang="en-US" sz="2600" dirty="0"/>
              <a:t>—not restricted to opinions regarding the state </a:t>
            </a:r>
          </a:p>
          <a:p>
            <a:pPr marL="914400" lvl="2" indent="0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CA" altLang="en-US" sz="2600" i="1" dirty="0"/>
          </a:p>
          <a:p>
            <a:pPr marL="914400" lvl="2" indent="0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CA" altLang="en-US" sz="2300" i="1" dirty="0"/>
              <a:t>	</a:t>
            </a:r>
            <a:r>
              <a:rPr lang="en-CA" altLang="en-US" sz="2300" b="1" i="1" dirty="0">
                <a:solidFill>
                  <a:srgbClr val="C00000"/>
                </a:solidFill>
              </a:rPr>
              <a:t>Ward, </a:t>
            </a:r>
            <a:r>
              <a:rPr lang="en-CA" altLang="en-US" sz="2300" b="1" dirty="0">
                <a:solidFill>
                  <a:srgbClr val="C00000"/>
                </a:solidFill>
              </a:rPr>
              <a:t>Supreme Court of Canada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CA" altLang="en-US" sz="2600" dirty="0"/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CA" altLang="en-US" sz="2800" dirty="0"/>
          </a:p>
        </p:txBody>
      </p:sp>
      <p:sp>
        <p:nvSpPr>
          <p:cNvPr id="528391" name="Rectangle 7">
            <a:extLst>
              <a:ext uri="{FF2B5EF4-FFF2-40B4-BE49-F238E27FC236}">
                <a16:creationId xmlns:a16="http://schemas.microsoft.com/office/drawing/2014/main" id="{228569AA-5B38-1DB0-1DB1-87B8BA3AA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465263"/>
            <a:ext cx="80803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</a:t>
            </a:r>
            <a:r>
              <a:rPr lang="en-CA" alt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fr-CA" altLang="en-US" sz="28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>
            <a:extLst>
              <a:ext uri="{FF2B5EF4-FFF2-40B4-BE49-F238E27FC236}">
                <a16:creationId xmlns:a16="http://schemas.microsoft.com/office/drawing/2014/main" id="{30333D2E-5722-B6E2-17BA-5487043132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69DD017-1E81-424F-8DB5-8D5FA0127604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CA" altLang="en-US" sz="10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AAEB6DE2-6FB0-B565-D654-19A36B1D0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412875"/>
            <a:ext cx="8280400" cy="792163"/>
          </a:xfrm>
        </p:spPr>
        <p:txBody>
          <a:bodyPr/>
          <a:lstStyle/>
          <a:p>
            <a:pPr>
              <a:lnSpc>
                <a:spcPts val="3200"/>
              </a:lnSpc>
            </a:pPr>
            <a:br>
              <a:rPr lang="fr-CA" altLang="en-US" sz="4000">
                <a:solidFill>
                  <a:schemeClr val="tx1"/>
                </a:solidFill>
              </a:rPr>
            </a:br>
            <a:endParaRPr lang="fr-CA" altLang="en-US" sz="4000">
              <a:solidFill>
                <a:schemeClr val="tx1"/>
              </a:solidFill>
            </a:endParaRPr>
          </a:p>
        </p:txBody>
      </p:sp>
      <p:sp>
        <p:nvSpPr>
          <p:cNvPr id="650243" name="Rectangle 3">
            <a:extLst>
              <a:ext uri="{FF2B5EF4-FFF2-40B4-BE49-F238E27FC236}">
                <a16:creationId xmlns:a16="http://schemas.microsoft.com/office/drawing/2014/main" id="{BFA11D6A-8D13-4CEB-E72D-6DF7490211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2420938"/>
            <a:ext cx="7391400" cy="38877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CA" altLang="en-US" sz="24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CA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POLITICAL OPINION </a:t>
            </a:r>
            <a:endParaRPr lang="en-CA" altLang="en-US" sz="2800" b="1" dirty="0"/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en-CA" altLang="en-US" sz="2400" dirty="0"/>
          </a:p>
          <a:p>
            <a:pPr lvl="1">
              <a:lnSpc>
                <a:spcPct val="80000"/>
              </a:lnSpc>
              <a:defRPr/>
            </a:pPr>
            <a:r>
              <a:rPr lang="en-CA" altLang="en-US" sz="2400" dirty="0"/>
              <a:t>Political opinion need not be expressed </a:t>
            </a:r>
          </a:p>
          <a:p>
            <a:pPr lvl="1">
              <a:lnSpc>
                <a:spcPct val="80000"/>
              </a:lnSpc>
              <a:defRPr/>
            </a:pPr>
            <a:endParaRPr lang="en-CA" altLang="en-US" sz="2400" dirty="0"/>
          </a:p>
          <a:p>
            <a:pPr lvl="1">
              <a:lnSpc>
                <a:spcPct val="80000"/>
              </a:lnSpc>
              <a:defRPr/>
            </a:pPr>
            <a:r>
              <a:rPr lang="en-CA" altLang="en-US" sz="2400" dirty="0"/>
              <a:t>Political opinion can be imputed</a:t>
            </a:r>
          </a:p>
          <a:p>
            <a:pPr lvl="1">
              <a:lnSpc>
                <a:spcPct val="80000"/>
              </a:lnSpc>
              <a:defRPr/>
            </a:pPr>
            <a:endParaRPr lang="en-CA" altLang="en-US" sz="2400" dirty="0"/>
          </a:p>
          <a:p>
            <a:pPr lvl="1">
              <a:lnSpc>
                <a:spcPct val="80000"/>
              </a:lnSpc>
              <a:defRPr/>
            </a:pPr>
            <a:r>
              <a:rPr lang="en-CA" altLang="en-US" sz="2400" dirty="0"/>
              <a:t>It need not conform to the claimant’s</a:t>
            </a:r>
            <a:r>
              <a:rPr lang="en-CA" altLang="ja-JP" sz="2400" dirty="0"/>
              <a:t> true beliefs</a:t>
            </a:r>
            <a:endParaRPr lang="fr-CA" altLang="en-US" sz="2000" dirty="0"/>
          </a:p>
        </p:txBody>
      </p:sp>
      <p:sp>
        <p:nvSpPr>
          <p:cNvPr id="650246" name="Rectangle 6">
            <a:extLst>
              <a:ext uri="{FF2B5EF4-FFF2-40B4-BE49-F238E27FC236}">
                <a16:creationId xmlns:a16="http://schemas.microsoft.com/office/drawing/2014/main" id="{363443BD-D4DD-F475-2542-4C423F8E0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393825"/>
            <a:ext cx="815181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 </a:t>
            </a:r>
            <a:br>
              <a:rPr lang="en-CA" altLang="en-US" sz="2800" b="1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altLang="en-US" sz="2800" b="1" dirty="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>
            <a:extLst>
              <a:ext uri="{FF2B5EF4-FFF2-40B4-BE49-F238E27FC236}">
                <a16:creationId xmlns:a16="http://schemas.microsoft.com/office/drawing/2014/main" id="{61E4ADEB-DCFD-CD6C-C8FD-CF452B42E1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D13B66-F8CF-4941-BBD5-9FFA68524F12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CA" altLang="en-US" sz="1000"/>
          </a:p>
        </p:txBody>
      </p:sp>
      <p:sp>
        <p:nvSpPr>
          <p:cNvPr id="795650" name="Rectangle 2">
            <a:extLst>
              <a:ext uri="{FF2B5EF4-FFF2-40B4-BE49-F238E27FC236}">
                <a16:creationId xmlns:a16="http://schemas.microsoft.com/office/drawing/2014/main" id="{669AAB18-4E6C-A34C-B37D-47BEC2D6BD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1447800"/>
            <a:ext cx="8286750" cy="901700"/>
          </a:xfrm>
        </p:spPr>
        <p:txBody>
          <a:bodyPr/>
          <a:lstStyle/>
          <a:p>
            <a:pPr algn="ctr">
              <a:defRPr/>
            </a:pPr>
            <a:r>
              <a:rPr lang="en-CA" altLang="en-US" sz="2800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Convention Refugee Definition – Elements of the Definition 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C49ADCE-6ADE-E12C-64D1-C6081AD365C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2420938"/>
            <a:ext cx="3816350" cy="3675062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900" dirty="0"/>
          </a:p>
          <a:p>
            <a:pPr>
              <a:lnSpc>
                <a:spcPct val="80000"/>
              </a:lnSpc>
              <a:buClr>
                <a:srgbClr val="6D92A8"/>
              </a:buClr>
            </a:pPr>
            <a:r>
              <a:rPr lang="en-CA" altLang="en-US" sz="2000" dirty="0"/>
              <a:t>Country of reference</a:t>
            </a:r>
          </a:p>
          <a:p>
            <a:pPr lvl="1">
              <a:lnSpc>
                <a:spcPct val="80000"/>
              </a:lnSpc>
              <a:buClr>
                <a:srgbClr val="B60026"/>
              </a:buClr>
            </a:pPr>
            <a:r>
              <a:rPr lang="en-CA" altLang="en-US" sz="2000" dirty="0"/>
              <a:t>national / citizen</a:t>
            </a:r>
          </a:p>
          <a:p>
            <a:pPr lvl="1">
              <a:lnSpc>
                <a:spcPct val="80000"/>
              </a:lnSpc>
              <a:spcAft>
                <a:spcPct val="20000"/>
              </a:spcAft>
              <a:buClr>
                <a:srgbClr val="B60026"/>
              </a:buClr>
            </a:pPr>
            <a:r>
              <a:rPr lang="en-CA" altLang="en-US" sz="2000" dirty="0"/>
              <a:t>stateless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en-CA" altLang="en-US" sz="2000" dirty="0"/>
              <a:t>Persecution</a:t>
            </a:r>
          </a:p>
          <a:p>
            <a:pPr>
              <a:lnSpc>
                <a:spcPct val="80000"/>
              </a:lnSpc>
            </a:pPr>
            <a:r>
              <a:rPr lang="en-CA" altLang="en-US" sz="2000" b="1" dirty="0">
                <a:solidFill>
                  <a:srgbClr val="FF0000"/>
                </a:solidFill>
              </a:rPr>
              <a:t>Grounds</a:t>
            </a:r>
          </a:p>
          <a:p>
            <a:pPr lvl="1">
              <a:lnSpc>
                <a:spcPct val="80000"/>
              </a:lnSpc>
              <a:spcAft>
                <a:spcPct val="20000"/>
              </a:spcAft>
              <a:buClr>
                <a:srgbClr val="B60026"/>
              </a:buClr>
            </a:pPr>
            <a:r>
              <a:rPr lang="en-CA" altLang="en-US" sz="2000" b="1" dirty="0">
                <a:solidFill>
                  <a:srgbClr val="FF0000"/>
                </a:solidFill>
              </a:rPr>
              <a:t>race, religion, nationality, political opinion, MPSG</a:t>
            </a:r>
          </a:p>
          <a:p>
            <a:pPr>
              <a:lnSpc>
                <a:spcPct val="80000"/>
              </a:lnSpc>
            </a:pPr>
            <a:r>
              <a:rPr lang="en-CA" altLang="en-US" sz="2000" dirty="0"/>
              <a:t>Well-founded fear (WFF)</a:t>
            </a:r>
          </a:p>
          <a:p>
            <a:pPr lvl="1">
              <a:lnSpc>
                <a:spcPct val="80000"/>
              </a:lnSpc>
              <a:buClr>
                <a:srgbClr val="B60026"/>
              </a:buClr>
            </a:pPr>
            <a:r>
              <a:rPr lang="en-CA" altLang="en-US" sz="2000" dirty="0"/>
              <a:t>subjective fear</a:t>
            </a:r>
          </a:p>
          <a:p>
            <a:pPr lvl="1">
              <a:lnSpc>
                <a:spcPct val="80000"/>
              </a:lnSpc>
              <a:buClr>
                <a:srgbClr val="B60026"/>
              </a:buClr>
            </a:pPr>
            <a:r>
              <a:rPr lang="en-CA" altLang="en-US" sz="2000" dirty="0"/>
              <a:t>objective basis</a:t>
            </a:r>
          </a:p>
        </p:txBody>
      </p:sp>
      <p:sp>
        <p:nvSpPr>
          <p:cNvPr id="8197" name="Rectangle 4">
            <a:extLst>
              <a:ext uri="{FF2B5EF4-FFF2-40B4-BE49-F238E27FC236}">
                <a16:creationId xmlns:a16="http://schemas.microsoft.com/office/drawing/2014/main" id="{AC6A5890-DA71-B74D-3231-46850E10496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2276475"/>
            <a:ext cx="4103687" cy="38877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endParaRPr lang="en-CA" altLang="en-US" sz="1200" dirty="0"/>
          </a:p>
          <a:p>
            <a:pPr>
              <a:spcAft>
                <a:spcPct val="20000"/>
              </a:spcAft>
              <a:defRPr/>
            </a:pPr>
            <a:r>
              <a:rPr lang="en-CA" altLang="en-US" sz="2000" dirty="0"/>
              <a:t>State protection</a:t>
            </a:r>
          </a:p>
          <a:p>
            <a:pPr>
              <a:defRPr/>
            </a:pPr>
            <a:r>
              <a:rPr lang="en-CA" altLang="en-US" sz="2000" dirty="0"/>
              <a:t>Internal flight alternative (IFA)</a:t>
            </a:r>
          </a:p>
          <a:p>
            <a:pPr>
              <a:defRPr/>
            </a:pPr>
            <a:r>
              <a:rPr lang="en-CA" altLang="en-US" sz="2000" dirty="0"/>
              <a:t>Cessation</a:t>
            </a:r>
          </a:p>
          <a:p>
            <a:pPr>
              <a:defRPr/>
            </a:pPr>
            <a:r>
              <a:rPr lang="en-CA" altLang="en-US" sz="2000" dirty="0"/>
              <a:t>Exclusion</a:t>
            </a:r>
          </a:p>
          <a:p>
            <a:pPr>
              <a:defRPr/>
            </a:pPr>
            <a:r>
              <a:rPr lang="en-CA" altLang="en-US" sz="2000" i="1" dirty="0"/>
              <a:t>(Change of circumstances</a:t>
            </a:r>
          </a:p>
          <a:p>
            <a:pPr lvl="1">
              <a:buClr>
                <a:srgbClr val="B60026"/>
              </a:buClr>
              <a:defRPr/>
            </a:pPr>
            <a:r>
              <a:rPr lang="en-CA" altLang="en-US" sz="2000" i="1" dirty="0"/>
              <a:t>compelling reasons</a:t>
            </a:r>
          </a:p>
          <a:p>
            <a:pPr lvl="1">
              <a:buClr>
                <a:srgbClr val="B60026"/>
              </a:buClr>
              <a:defRPr/>
            </a:pPr>
            <a:r>
              <a:rPr lang="en-CA" altLang="en-US" sz="2000" i="1" dirty="0"/>
              <a:t>sur place claims)</a:t>
            </a:r>
            <a:endParaRPr lang="en-CA" altLang="en-US" sz="1900" i="1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CA" alt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1">
            <a:extLst>
              <a:ext uri="{FF2B5EF4-FFF2-40B4-BE49-F238E27FC236}">
                <a16:creationId xmlns:a16="http://schemas.microsoft.com/office/drawing/2014/main" id="{7E19F118-1ADF-1EBE-4299-358238EC42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1A82B05-E6A2-41B5-AFD3-AF0269E459DA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00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B302F29-5722-CD9D-794B-19DDB7087BA9}"/>
              </a:ext>
            </a:extLst>
          </p:cNvPr>
          <p:cNvSpPr txBox="1">
            <a:spLocks noChangeArrowheads="1"/>
          </p:cNvSpPr>
          <p:nvPr/>
        </p:nvSpPr>
        <p:spPr>
          <a:xfrm>
            <a:off x="709613" y="2420938"/>
            <a:ext cx="7391400" cy="388778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3A6B0"/>
              </a:buClr>
              <a:buFont typeface="Wingdings" pitchFamily="2" charset="2"/>
              <a:buChar char="§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35"/>
              </a:buClr>
              <a:buFont typeface="Wingdings" pitchFamily="2" charset="2"/>
              <a:buChar char="§"/>
              <a:defRPr sz="27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7D19E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CA" altLang="en-US" sz="2400" kern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POLITICAL OPINION </a:t>
            </a:r>
            <a:endParaRPr lang="en-CA" altLang="en-US" sz="2800" b="1" kern="0" dirty="0"/>
          </a:p>
          <a:p>
            <a:pPr>
              <a:lnSpc>
                <a:spcPct val="55000"/>
              </a:lnSpc>
              <a:buFont typeface="Wingdings" pitchFamily="2" charset="2"/>
              <a:buNone/>
              <a:defRPr/>
            </a:pPr>
            <a:endParaRPr lang="en-CA" altLang="en-US" sz="2800" b="1" kern="0" dirty="0"/>
          </a:p>
          <a:p>
            <a:pPr lvl="1">
              <a:defRPr/>
            </a:pPr>
            <a:r>
              <a:rPr lang="en-CA" altLang="en-US" sz="2400" kern="0" dirty="0"/>
              <a:t>Asylum seekers need not belong to an organization or a political party</a:t>
            </a:r>
          </a:p>
          <a:p>
            <a:pPr marL="457200" lvl="1" indent="0">
              <a:buFont typeface="Wingdings" pitchFamily="2" charset="2"/>
              <a:buNone/>
              <a:defRPr/>
            </a:pPr>
            <a:endParaRPr lang="en-CA" altLang="en-US" sz="2400" kern="0" dirty="0"/>
          </a:p>
          <a:p>
            <a:pPr lvl="1">
              <a:defRPr/>
            </a:pPr>
            <a:r>
              <a:rPr lang="en-CA" altLang="en-US" sz="2400" kern="0" dirty="0"/>
              <a:t>Asylum seekers are not required to abandon their commitment to political activism in order to live safely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  <a:defRPr/>
            </a:pPr>
            <a:endParaRPr lang="fr-CA" altLang="en-US" sz="2000" kern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4E3822-73DC-8B36-E440-0D4C4579F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393825"/>
            <a:ext cx="815181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 </a:t>
            </a:r>
            <a:br>
              <a:rPr lang="en-CA" altLang="en-US" sz="2800" b="1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altLang="en-US" sz="2800" b="1" dirty="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>
            <a:extLst>
              <a:ext uri="{FF2B5EF4-FFF2-40B4-BE49-F238E27FC236}">
                <a16:creationId xmlns:a16="http://schemas.microsoft.com/office/drawing/2014/main" id="{E4B45748-B548-E673-C517-71ECBB4258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2C05979-6C05-4D9B-8555-F9C870B36E4B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CA" altLang="en-US" sz="10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A28CCAD-D382-023B-B98B-065112E0DA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1447800"/>
            <a:ext cx="8070850" cy="757238"/>
          </a:xfrm>
        </p:spPr>
        <p:txBody>
          <a:bodyPr/>
          <a:lstStyle/>
          <a:p>
            <a:br>
              <a:rPr lang="fr-CA" altLang="en-US" sz="3300">
                <a:solidFill>
                  <a:schemeClr val="tx1"/>
                </a:solidFill>
              </a:rPr>
            </a:br>
            <a:endParaRPr lang="fr-CA" altLang="en-US" sz="3300">
              <a:solidFill>
                <a:schemeClr val="tx1"/>
              </a:solidFill>
            </a:endParaRPr>
          </a:p>
        </p:txBody>
      </p:sp>
      <p:sp>
        <p:nvSpPr>
          <p:cNvPr id="652291" name="Rectangle 3">
            <a:extLst>
              <a:ext uri="{FF2B5EF4-FFF2-40B4-BE49-F238E27FC236}">
                <a16:creationId xmlns:a16="http://schemas.microsoft.com/office/drawing/2014/main" id="{73A69161-6954-7EAE-E3B5-133DD50D9A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2205038"/>
            <a:ext cx="8353425" cy="4319587"/>
          </a:xfrm>
        </p:spPr>
        <p:txBody>
          <a:bodyPr/>
          <a:lstStyle/>
          <a:p>
            <a:pPr marL="571500" indent="-571500">
              <a:lnSpc>
                <a:spcPct val="90000"/>
              </a:lnSpc>
              <a:spcAft>
                <a:spcPct val="70000"/>
              </a:spcAft>
              <a:buFont typeface="Wingdings" charset="0"/>
              <a:buNone/>
              <a:defRPr/>
            </a:pPr>
            <a:r>
              <a:rPr lang="en-CA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MEMBERSHIP IN A PARTICULAR SOCIAL GROUP</a:t>
            </a:r>
          </a:p>
          <a:p>
            <a:pPr marL="0" indent="0">
              <a:lnSpc>
                <a:spcPct val="90000"/>
              </a:lnSpc>
              <a:spcAft>
                <a:spcPct val="70000"/>
              </a:spcAft>
              <a:buFont typeface="Wingdings" charset="0"/>
              <a:buNone/>
              <a:defRPr/>
            </a:pPr>
            <a:r>
              <a:rPr lang="en-CA" sz="2400" dirty="0"/>
              <a:t>“A particular social group is a group of persons who share a common characteristic other than their risk of being persecuted, or who are perceived as a group by society. The characteristic will often be one which is innate, unchangeable, or which is otherwise fundamental to identity, conscience or the exercise of one’s human rights.”</a:t>
            </a:r>
          </a:p>
          <a:p>
            <a:pPr lvl="1">
              <a:lnSpc>
                <a:spcPct val="90000"/>
              </a:lnSpc>
              <a:spcAft>
                <a:spcPct val="70000"/>
              </a:spcAft>
              <a:defRPr/>
            </a:pPr>
            <a:r>
              <a:rPr lang="en-CA" sz="2100" b="1" i="1" dirty="0" err="1">
                <a:solidFill>
                  <a:srgbClr val="C00000"/>
                </a:solidFill>
              </a:rPr>
              <a:t>UNHCR</a:t>
            </a:r>
            <a:r>
              <a:rPr lang="en-CA" sz="2100" b="1" i="1" dirty="0">
                <a:solidFill>
                  <a:srgbClr val="C00000"/>
                </a:solidFill>
              </a:rPr>
              <a:t> Guidelines on International Protection No. 2 – Membership of a Particular Social Group</a:t>
            </a:r>
            <a:r>
              <a:rPr lang="en-CA" sz="2100" b="1" dirty="0">
                <a:solidFill>
                  <a:srgbClr val="C00000"/>
                </a:solidFill>
              </a:rPr>
              <a:t>, May 2002</a:t>
            </a:r>
          </a:p>
          <a:p>
            <a:pPr marL="457200" lvl="1" indent="0">
              <a:lnSpc>
                <a:spcPct val="90000"/>
              </a:lnSpc>
              <a:spcAft>
                <a:spcPct val="70000"/>
              </a:spcAft>
              <a:buFont typeface="Wingdings" panose="05000000000000000000" pitchFamily="2" charset="2"/>
              <a:buNone/>
              <a:defRPr/>
            </a:pPr>
            <a:endParaRPr lang="en-CA" sz="2100" b="1" dirty="0">
              <a:solidFill>
                <a:srgbClr val="C00000"/>
              </a:solidFill>
            </a:endParaRPr>
          </a:p>
          <a:p>
            <a:pPr marL="0" indent="0">
              <a:lnSpc>
                <a:spcPct val="90000"/>
              </a:lnSpc>
              <a:spcAft>
                <a:spcPct val="70000"/>
              </a:spcAft>
              <a:buFont typeface="Wingdings" charset="0"/>
              <a:buNone/>
              <a:defRPr/>
            </a:pPr>
            <a:endParaRPr lang="fr-CA" sz="2400" i="1" dirty="0"/>
          </a:p>
        </p:txBody>
      </p:sp>
      <p:sp>
        <p:nvSpPr>
          <p:cNvPr id="652294" name="Rectangle 6">
            <a:extLst>
              <a:ext uri="{FF2B5EF4-FFF2-40B4-BE49-F238E27FC236}">
                <a16:creationId xmlns:a16="http://schemas.microsoft.com/office/drawing/2014/main" id="{F81B72C9-C508-75AF-834E-62A288C0B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1373188"/>
            <a:ext cx="709771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</a:t>
            </a:r>
            <a:r>
              <a:rPr lang="en-CA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CA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altLang="en-US" sz="28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1">
            <a:extLst>
              <a:ext uri="{FF2B5EF4-FFF2-40B4-BE49-F238E27FC236}">
                <a16:creationId xmlns:a16="http://schemas.microsoft.com/office/drawing/2014/main" id="{D378ADEF-AA9E-D493-83E9-26EE55D758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B7E94F1-858F-4195-AB51-53D4649BD14C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CA" altLang="en-US" sz="1000"/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2E726E38-9E40-5B50-3B41-98F9DF235D53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AA175B38-AA08-4271-B149-C1C2F66A3756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CA" altLang="en-US" sz="1000"/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145E80F3-E1FF-B02E-898A-62EB87583F7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br>
              <a:rPr lang="en-CA" altLang="en-US" sz="3300">
                <a:solidFill>
                  <a:schemeClr val="tx1"/>
                </a:solidFill>
              </a:rPr>
            </a:br>
            <a:endParaRPr lang="en-CA" altLang="en-US" sz="3300">
              <a:solidFill>
                <a:schemeClr val="tx1"/>
              </a:solidFill>
            </a:endParaRPr>
          </a:p>
        </p:txBody>
      </p:sp>
      <p:sp>
        <p:nvSpPr>
          <p:cNvPr id="542724" name="Rectangle 3">
            <a:extLst>
              <a:ext uri="{FF2B5EF4-FFF2-40B4-BE49-F238E27FC236}">
                <a16:creationId xmlns:a16="http://schemas.microsoft.com/office/drawing/2014/main" id="{49D86AB2-C2D6-62E7-BAEC-29D98FB6819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2133600"/>
            <a:ext cx="8353425" cy="3962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  <a:defRPr/>
            </a:pPr>
            <a:endParaRPr lang="en-CA" sz="1000" dirty="0"/>
          </a:p>
          <a:p>
            <a:pPr>
              <a:lnSpc>
                <a:spcPct val="80000"/>
              </a:lnSpc>
              <a:buFont typeface="Wingdings" charset="0"/>
              <a:buChar char="§"/>
              <a:defRPr/>
            </a:pPr>
            <a:endParaRPr lang="en-CA" sz="1000" dirty="0"/>
          </a:p>
          <a:p>
            <a:pPr>
              <a:lnSpc>
                <a:spcPct val="80000"/>
              </a:lnSpc>
              <a:buFont typeface="Wingdings" charset="0"/>
              <a:buChar char="§"/>
              <a:defRPr/>
            </a:pPr>
            <a:endParaRPr lang="en-CA" sz="1000" dirty="0"/>
          </a:p>
          <a:p>
            <a:pPr>
              <a:lnSpc>
                <a:spcPct val="80000"/>
              </a:lnSpc>
              <a:spcAft>
                <a:spcPts val="0"/>
              </a:spcAft>
              <a:buFont typeface="Wingdings" charset="0"/>
              <a:buNone/>
              <a:defRPr/>
            </a:pPr>
            <a:r>
              <a:rPr lang="en-CA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MEMBERSHIP IN A PARTICULAR SOCIAL GROUP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charset="0"/>
              <a:buNone/>
              <a:defRPr/>
            </a:pPr>
            <a:endParaRPr lang="en-CA" sz="24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Clr>
                <a:schemeClr val="bg1"/>
              </a:buClr>
              <a:buFont typeface="Wingdings" charset="0"/>
              <a:buChar char="§"/>
              <a:defRPr/>
            </a:pPr>
            <a:r>
              <a:rPr lang="en-CA" sz="2400" b="1" dirty="0"/>
              <a:t>What matters is who the claimant </a:t>
            </a:r>
            <a:r>
              <a:rPr lang="en-CA" sz="2400" b="1" u="sng" dirty="0"/>
              <a:t>is</a:t>
            </a:r>
            <a:r>
              <a:rPr lang="en-CA" sz="2400" b="1" dirty="0"/>
              <a:t>, not what the claimant </a:t>
            </a:r>
            <a:r>
              <a:rPr lang="en-CA" sz="2400" b="1" u="sng" dirty="0"/>
              <a:t>does</a:t>
            </a:r>
            <a:r>
              <a:rPr lang="en-CA" sz="2400" b="1" dirty="0"/>
              <a:t>. </a:t>
            </a:r>
          </a:p>
          <a:p>
            <a:pPr>
              <a:lnSpc>
                <a:spcPct val="80000"/>
              </a:lnSpc>
              <a:buClr>
                <a:schemeClr val="bg1"/>
              </a:buClr>
              <a:buFont typeface="Wingdings" charset="0"/>
              <a:buChar char="§"/>
              <a:defRPr/>
            </a:pPr>
            <a:endParaRPr lang="en-CA" sz="2400" b="1" dirty="0"/>
          </a:p>
          <a:p>
            <a:pPr>
              <a:lnSpc>
                <a:spcPct val="80000"/>
              </a:lnSpc>
              <a:buFont typeface="Wingdings" charset="0"/>
              <a:buChar char="§"/>
              <a:defRPr/>
            </a:pPr>
            <a:r>
              <a:rPr lang="en-US" sz="2400" dirty="0"/>
              <a:t>A particular social group cannot be defined solely by victimization.</a:t>
            </a:r>
          </a:p>
          <a:p>
            <a:pPr>
              <a:lnSpc>
                <a:spcPct val="80000"/>
              </a:lnSpc>
              <a:buClr>
                <a:schemeClr val="bg1"/>
              </a:buClr>
              <a:buFont typeface="Wingdings" charset="0"/>
              <a:buChar char="§"/>
              <a:defRPr/>
            </a:pPr>
            <a:endParaRPr lang="en-CA" sz="1000" b="1" dirty="0"/>
          </a:p>
        </p:txBody>
      </p:sp>
      <p:sp>
        <p:nvSpPr>
          <p:cNvPr id="542728" name="Rectangle 8">
            <a:extLst>
              <a:ext uri="{FF2B5EF4-FFF2-40B4-BE49-F238E27FC236}">
                <a16:creationId xmlns:a16="http://schemas.microsoft.com/office/drawing/2014/main" id="{766E5C09-114F-1EE1-8BE0-D3B571C0D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465263"/>
            <a:ext cx="80089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</a:t>
            </a:r>
            <a:r>
              <a:rPr lang="en-CA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CA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altLang="en-US" sz="28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>
            <a:extLst>
              <a:ext uri="{FF2B5EF4-FFF2-40B4-BE49-F238E27FC236}">
                <a16:creationId xmlns:a16="http://schemas.microsoft.com/office/drawing/2014/main" id="{A49131F6-334D-9A06-C327-58C577CB74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FEE382A-3D3D-46D6-9123-34739EDC6C41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CA" altLang="en-US" sz="1000"/>
          </a:p>
        </p:txBody>
      </p:sp>
      <p:sp>
        <p:nvSpPr>
          <p:cNvPr id="654338" name="Rectangle 2">
            <a:extLst>
              <a:ext uri="{FF2B5EF4-FFF2-40B4-BE49-F238E27FC236}">
                <a16:creationId xmlns:a16="http://schemas.microsoft.com/office/drawing/2014/main" id="{861C43DA-2B74-6400-CDEC-DBE8129563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447800"/>
            <a:ext cx="8039100" cy="828675"/>
          </a:xfrm>
        </p:spPr>
        <p:txBody>
          <a:bodyPr/>
          <a:lstStyle/>
          <a:p>
            <a:pPr>
              <a:defRPr/>
            </a:pPr>
            <a:br>
              <a:rPr lang="en-CA" sz="4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sz="3300">
              <a:solidFill>
                <a:schemeClr val="tx1"/>
              </a:solidFill>
            </a:endParaRP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A28F6AD3-D8F8-6CED-615D-8037699D09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2276475"/>
            <a:ext cx="8351837" cy="4248869"/>
          </a:xfrm>
        </p:spPr>
        <p:txBody>
          <a:bodyPr/>
          <a:lstStyle/>
          <a:p>
            <a:pPr marL="363220" indent="-257175">
              <a:lnSpc>
                <a:spcPct val="80000"/>
              </a:lnSpc>
              <a:spcAft>
                <a:spcPct val="50000"/>
              </a:spcAft>
              <a:buFont typeface="Wingdings" panose="05000000000000000000" pitchFamily="2" charset="2"/>
              <a:buNone/>
              <a:tabLst>
                <a:tab pos="185738" algn="l"/>
                <a:tab pos="7886700" algn="l"/>
                <a:tab pos="8072438" algn="l"/>
              </a:tabLst>
            </a:pPr>
            <a:r>
              <a:rPr lang="en-CA" altLang="en-US" sz="2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GENDER-BASED CLAIMS</a:t>
            </a:r>
            <a:r>
              <a:rPr lang="en-US" altLang="en-US" sz="2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/>
          </a:p>
          <a:p>
            <a:pPr marL="363220" indent="-257175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85738" algn="l"/>
                <a:tab pos="7886700" algn="l"/>
                <a:tab pos="8072438" algn="l"/>
              </a:tabLst>
            </a:pPr>
            <a:r>
              <a:rPr lang="en-US" altLang="en-US" sz="2400" dirty="0"/>
              <a:t>Chairperson’s Guideline 4 </a:t>
            </a:r>
            <a:r>
              <a:rPr lang="en-CA" altLang="en-US" sz="2400" dirty="0"/>
              <a:t>Gender Considerations in Proceedings Before the IRB</a:t>
            </a:r>
            <a:r>
              <a:rPr lang="en-US" altLang="en-US" sz="2600" dirty="0"/>
              <a:t>:</a:t>
            </a:r>
          </a:p>
          <a:p>
            <a:pPr marL="628650" lvl="1" indent="-85725">
              <a:spcBef>
                <a:spcPts val="600"/>
              </a:spcBef>
              <a:spcAft>
                <a:spcPts val="600"/>
              </a:spcAft>
              <a:buClr>
                <a:srgbClr val="A50021"/>
              </a:buClr>
              <a:tabLst>
                <a:tab pos="185738" algn="l"/>
                <a:tab pos="7886700" algn="l"/>
                <a:tab pos="8072438" algn="l"/>
              </a:tabLst>
            </a:pPr>
            <a:r>
              <a:rPr lang="en-CA" altLang="en-US" sz="2200" dirty="0"/>
              <a:t> broadens </a:t>
            </a:r>
            <a:r>
              <a:rPr lang="en-CA" sz="2200" b="0" i="0" dirty="0">
                <a:solidFill>
                  <a:srgbClr val="333333"/>
                </a:solidFill>
                <a:effectLst/>
              </a:rPr>
              <a:t>the focus to include all genders and gender identities, while recognizing that </a:t>
            </a:r>
            <a:r>
              <a:rPr lang="en-CA" sz="2200" dirty="0">
                <a:solidFill>
                  <a:srgbClr val="333333"/>
                </a:solidFill>
              </a:rPr>
              <a:t>women,</a:t>
            </a:r>
            <a:r>
              <a:rPr lang="en-CA" sz="2200" b="0" i="0" dirty="0">
                <a:solidFill>
                  <a:srgbClr val="333333"/>
                </a:solidFill>
                <a:effectLst/>
              </a:rPr>
              <a:t> girls and SOGIESC individuals are disproportionately impacted by gender-based violence, gender inequality and discrimination</a:t>
            </a:r>
            <a:endParaRPr lang="en-CA" altLang="en-US" sz="2200" dirty="0"/>
          </a:p>
          <a:p>
            <a:pPr marL="1163320" lvl="2" indent="-257175">
              <a:buClr>
                <a:srgbClr val="6D92A8"/>
              </a:buClr>
              <a:tabLst>
                <a:tab pos="185738" algn="l"/>
                <a:tab pos="7886700" algn="l"/>
                <a:tab pos="8072438" algn="l"/>
              </a:tabLst>
            </a:pPr>
            <a:r>
              <a:rPr lang="en-CA" altLang="en-US" sz="2000" dirty="0"/>
              <a:t>"... rape, and other forms of sexual assault, are crimes grounded in the status of women in society.</a:t>
            </a:r>
            <a:r>
              <a:rPr lang="ja-JP" altLang="en-CA" sz="2000"/>
              <a:t>“</a:t>
            </a:r>
            <a:r>
              <a:rPr lang="en-CA" altLang="ja-JP" sz="2000" dirty="0"/>
              <a:t> (</a:t>
            </a:r>
            <a:r>
              <a:rPr lang="en-CA" altLang="ja-JP" sz="2000" i="1" dirty="0" err="1"/>
              <a:t>Dezameau</a:t>
            </a:r>
            <a:r>
              <a:rPr lang="en-CA" altLang="ja-JP" sz="2000" dirty="0"/>
              <a:t>, Federal Court of Canada)</a:t>
            </a:r>
            <a:endParaRPr lang="en-CA" altLang="ja-JP" sz="2000" dirty="0">
              <a:cs typeface="Arial"/>
            </a:endParaRPr>
          </a:p>
          <a:p>
            <a:pPr marL="363220" indent="-257175">
              <a:lnSpc>
                <a:spcPct val="80000"/>
              </a:lnSpc>
              <a:buClr>
                <a:srgbClr val="6D92A8"/>
              </a:buClr>
              <a:buFont typeface="Wingdings" panose="05000000000000000000" pitchFamily="2" charset="2"/>
              <a:buNone/>
              <a:tabLst>
                <a:tab pos="185738" algn="l"/>
                <a:tab pos="7886700" algn="l"/>
                <a:tab pos="8072438" algn="l"/>
              </a:tabLst>
            </a:pPr>
            <a:endParaRPr lang="en-CA" altLang="en-US" sz="1000" dirty="0"/>
          </a:p>
          <a:p>
            <a:pPr marL="363220" indent="-257175">
              <a:lnSpc>
                <a:spcPct val="80000"/>
              </a:lnSpc>
              <a:buFont typeface="Wingdings" panose="05000000000000000000" pitchFamily="2" charset="2"/>
              <a:buNone/>
              <a:tabLst>
                <a:tab pos="185738" algn="l"/>
                <a:tab pos="7886700" algn="l"/>
                <a:tab pos="8072438" algn="l"/>
              </a:tabLst>
            </a:pPr>
            <a:endParaRPr lang="fr-CA" altLang="en-US" sz="2000" dirty="0"/>
          </a:p>
        </p:txBody>
      </p:sp>
      <p:sp>
        <p:nvSpPr>
          <p:cNvPr id="654342" name="Rectangle 6">
            <a:extLst>
              <a:ext uri="{FF2B5EF4-FFF2-40B4-BE49-F238E27FC236}">
                <a16:creationId xmlns:a16="http://schemas.microsoft.com/office/drawing/2014/main" id="{C8523486-2816-595D-E2CD-7F913AC3D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393825"/>
            <a:ext cx="8158163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</a:t>
            </a:r>
            <a:r>
              <a:rPr lang="en-CA" altLang="en-US" b="1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CA" altLang="en-US" b="1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altLang="en-US" b="1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>
            <a:extLst>
              <a:ext uri="{FF2B5EF4-FFF2-40B4-BE49-F238E27FC236}">
                <a16:creationId xmlns:a16="http://schemas.microsoft.com/office/drawing/2014/main" id="{A49131F6-334D-9A06-C327-58C577CB74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FEE382A-3D3D-46D6-9123-34739EDC6C41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CA" altLang="en-US" sz="1000"/>
          </a:p>
        </p:txBody>
      </p:sp>
      <p:sp>
        <p:nvSpPr>
          <p:cNvPr id="654338" name="Rectangle 2">
            <a:extLst>
              <a:ext uri="{FF2B5EF4-FFF2-40B4-BE49-F238E27FC236}">
                <a16:creationId xmlns:a16="http://schemas.microsoft.com/office/drawing/2014/main" id="{861C43DA-2B74-6400-CDEC-DBE8129563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447800"/>
            <a:ext cx="8039100" cy="828675"/>
          </a:xfrm>
        </p:spPr>
        <p:txBody>
          <a:bodyPr/>
          <a:lstStyle/>
          <a:p>
            <a:pPr>
              <a:defRPr/>
            </a:pPr>
            <a:br>
              <a:rPr lang="en-CA" sz="4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sz="3300">
              <a:solidFill>
                <a:schemeClr val="tx1"/>
              </a:solidFill>
            </a:endParaRP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A28F6AD3-D8F8-6CED-615D-8037699D09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2276475"/>
            <a:ext cx="8351837" cy="3959225"/>
          </a:xfrm>
        </p:spPr>
        <p:txBody>
          <a:bodyPr/>
          <a:lstStyle/>
          <a:p>
            <a:pPr marL="92075" indent="0">
              <a:lnSpc>
                <a:spcPct val="80000"/>
              </a:lnSpc>
              <a:spcAft>
                <a:spcPct val="50000"/>
              </a:spcAft>
              <a:buFont typeface="Wingdings" panose="05000000000000000000" pitchFamily="2" charset="2"/>
              <a:buNone/>
              <a:tabLst>
                <a:tab pos="7886700" algn="l"/>
                <a:tab pos="8072438" algn="l"/>
              </a:tabLst>
            </a:pPr>
            <a:r>
              <a:rPr lang="fr-CA" altLang="en-US" sz="2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Claims </a:t>
            </a:r>
            <a:r>
              <a:rPr lang="fr-CA" altLang="en-US" sz="2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based</a:t>
            </a:r>
            <a:r>
              <a:rPr lang="fr-CA" altLang="en-US" sz="2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on </a:t>
            </a:r>
            <a:r>
              <a:rPr lang="fr-CA" altLang="en-US" sz="2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Sexual</a:t>
            </a:r>
            <a:r>
              <a:rPr lang="fr-CA" altLang="en-US" sz="2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Orientation, </a:t>
            </a:r>
            <a:r>
              <a:rPr lang="fr-CA" altLang="en-US" sz="2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Gender</a:t>
            </a:r>
            <a:r>
              <a:rPr lang="fr-CA" altLang="en-US" sz="2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Identity and Expression, and </a:t>
            </a:r>
            <a:r>
              <a:rPr lang="fr-CA" altLang="en-US" sz="2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Sex</a:t>
            </a:r>
            <a:r>
              <a:rPr lang="fr-CA" altLang="en-US" sz="2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r-CA" altLang="en-US" sz="2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Characteristics</a:t>
            </a:r>
            <a:r>
              <a:rPr lang="fr-CA" altLang="en-US" sz="2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(SOGIESC)</a:t>
            </a:r>
            <a:endParaRPr lang="en-US" altLang="en-US" sz="26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63220" indent="-257175">
              <a:lnSpc>
                <a:spcPct val="80000"/>
              </a:lnSpc>
              <a:spcAft>
                <a:spcPct val="30000"/>
              </a:spcAft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85738" algn="l"/>
                <a:tab pos="7886700" algn="l"/>
                <a:tab pos="8072438" algn="l"/>
              </a:tabLst>
            </a:pPr>
            <a:r>
              <a:rPr lang="en-US" altLang="en-US" sz="2000" dirty="0"/>
              <a:t>IRB Chairperson’s Guideline 9 </a:t>
            </a:r>
            <a:r>
              <a:rPr lang="en-CA" altLang="en-US" sz="2000" dirty="0"/>
              <a:t>Proceedings Before the IRB Involving SOGIESC</a:t>
            </a:r>
            <a:r>
              <a:rPr lang="en-US" altLang="en-US" sz="2000" dirty="0"/>
              <a:t>:</a:t>
            </a:r>
          </a:p>
          <a:p>
            <a:pPr marL="628650" lvl="1" indent="-85725">
              <a:buClr>
                <a:srgbClr val="A50021"/>
              </a:buClr>
              <a:tabLst>
                <a:tab pos="185738" algn="l"/>
                <a:tab pos="7886700" algn="l"/>
                <a:tab pos="8072438" algn="l"/>
              </a:tabLst>
            </a:pPr>
            <a:r>
              <a:rPr lang="en-CA" altLang="en-US" sz="2000" dirty="0"/>
              <a:t> promote greater understanding of cases involving SOGIESC individuals and harm faced</a:t>
            </a:r>
          </a:p>
          <a:p>
            <a:pPr marL="628650" lvl="1" indent="-85725">
              <a:buClr>
                <a:srgbClr val="A50021"/>
              </a:buClr>
              <a:tabLst>
                <a:tab pos="185738" algn="l"/>
                <a:tab pos="7886700" algn="l"/>
                <a:tab pos="8072438" algn="l"/>
              </a:tabLst>
            </a:pPr>
            <a:r>
              <a:rPr lang="en-CA" altLang="en-US" sz="2000" dirty="0"/>
              <a:t> address the particular challenges SOGIESC individuals may face in presenting their cases before IRB </a:t>
            </a:r>
          </a:p>
          <a:p>
            <a:pPr marL="628650" lvl="1" indent="-85725">
              <a:buClr>
                <a:srgbClr val="A50021"/>
              </a:buClr>
              <a:tabLst>
                <a:tab pos="185738" algn="l"/>
                <a:tab pos="7886700" algn="l"/>
                <a:tab pos="8072438" algn="l"/>
              </a:tabLst>
            </a:pPr>
            <a:r>
              <a:rPr lang="en-CA" altLang="en-US" sz="2000" dirty="0"/>
              <a:t> establish guiding principles for members in adjudicating cases involving SOGIESC.</a:t>
            </a:r>
          </a:p>
          <a:p>
            <a:pPr marL="363220" indent="-257175">
              <a:lnSpc>
                <a:spcPct val="80000"/>
              </a:lnSpc>
              <a:buClr>
                <a:srgbClr val="6D92A8"/>
              </a:buClr>
              <a:buFont typeface="Wingdings" panose="05000000000000000000" pitchFamily="2" charset="2"/>
              <a:buNone/>
              <a:tabLst>
                <a:tab pos="185738" algn="l"/>
                <a:tab pos="7886700" algn="l"/>
                <a:tab pos="8072438" algn="l"/>
              </a:tabLst>
            </a:pPr>
            <a:endParaRPr lang="en-CA" altLang="en-US" sz="1000" dirty="0"/>
          </a:p>
          <a:p>
            <a:pPr marL="363220" indent="-257175">
              <a:lnSpc>
                <a:spcPct val="80000"/>
              </a:lnSpc>
              <a:buFont typeface="Wingdings" panose="05000000000000000000" pitchFamily="2" charset="2"/>
              <a:buNone/>
              <a:tabLst>
                <a:tab pos="185738" algn="l"/>
                <a:tab pos="7886700" algn="l"/>
                <a:tab pos="8072438" algn="l"/>
              </a:tabLst>
            </a:pPr>
            <a:endParaRPr lang="fr-CA" altLang="en-US" sz="2000" dirty="0"/>
          </a:p>
        </p:txBody>
      </p:sp>
      <p:sp>
        <p:nvSpPr>
          <p:cNvPr id="654342" name="Rectangle 6">
            <a:extLst>
              <a:ext uri="{FF2B5EF4-FFF2-40B4-BE49-F238E27FC236}">
                <a16:creationId xmlns:a16="http://schemas.microsoft.com/office/drawing/2014/main" id="{C8523486-2816-595D-E2CD-7F913AC3D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393825"/>
            <a:ext cx="81581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GROUNDS OF PERSECUTION</a:t>
            </a:r>
            <a:r>
              <a:rPr lang="en-CA" altLang="en-US" b="1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fr-CA" altLang="en-US" b="1" dirty="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97026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Number Placeholder 3">
            <a:extLst>
              <a:ext uri="{FF2B5EF4-FFF2-40B4-BE49-F238E27FC236}">
                <a16:creationId xmlns:a16="http://schemas.microsoft.com/office/drawing/2014/main" id="{95975319-914B-56B2-4695-F985B61FD4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64B7AD5-5B97-4EE8-AF1D-B756E66F4979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CA" altLang="en-US" sz="1000"/>
          </a:p>
        </p:txBody>
      </p:sp>
      <p:sp>
        <p:nvSpPr>
          <p:cNvPr id="687106" name="Rectangle 2">
            <a:extLst>
              <a:ext uri="{FF2B5EF4-FFF2-40B4-BE49-F238E27FC236}">
                <a16:creationId xmlns:a16="http://schemas.microsoft.com/office/drawing/2014/main" id="{7030381D-E354-5B32-491D-C683D221C9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9300" y="1412875"/>
            <a:ext cx="8070850" cy="1223963"/>
          </a:xfrm>
        </p:spPr>
        <p:txBody>
          <a:bodyPr/>
          <a:lstStyle/>
          <a:p>
            <a:pPr algn="ctr">
              <a:lnSpc>
                <a:spcPts val="2600"/>
              </a:lnSpc>
              <a:spcBef>
                <a:spcPct val="10000"/>
              </a:spcBef>
              <a:spcAft>
                <a:spcPct val="10000"/>
              </a:spcAft>
              <a:defRPr/>
            </a:pPr>
            <a: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WELL-FOUNDED FEAR</a:t>
            </a:r>
            <a:br>
              <a:rPr lang="en-CA" altLang="en-US" sz="32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br>
              <a:rPr lang="en-CA" altLang="en-US" sz="10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CA" altLang="en-US" sz="3200" b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455167F5-6E49-9680-44C6-395E86B5F7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7863" y="2133600"/>
            <a:ext cx="8070850" cy="4068763"/>
          </a:xfrm>
        </p:spPr>
        <p:txBody>
          <a:bodyPr/>
          <a:lstStyle/>
          <a:p>
            <a:pPr algn="ctr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en-CA" alt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Two Components – Both required</a:t>
            </a:r>
            <a:r>
              <a:rPr lang="en-CA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CA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CA" alt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CA" altLang="en-US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Ward</a:t>
            </a:r>
            <a:r>
              <a:rPr lang="en-CA" alt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CA" altLang="en-US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CA" alt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SCC)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Wingdings" panose="05000000000000000000" pitchFamily="2" charset="2"/>
              <a:buChar char="Ø"/>
              <a:defRPr/>
            </a:pPr>
            <a:r>
              <a:rPr lang="en-CA" altLang="en-US" sz="2200" b="1" dirty="0"/>
              <a:t>Subjective fear (UNHCR Handbook par. 37)</a:t>
            </a:r>
          </a:p>
          <a:p>
            <a:pPr lvl="1">
              <a:lnSpc>
                <a:spcPct val="90000"/>
              </a:lnSpc>
              <a:defRPr/>
            </a:pPr>
            <a:r>
              <a:rPr lang="en-CA" altLang="en-US" sz="2200" dirty="0"/>
              <a:t>fear in the claimant</a:t>
            </a:r>
            <a:r>
              <a:rPr lang="fr-CA" altLang="en-US" sz="2200" dirty="0"/>
              <a:t>’</a:t>
            </a:r>
            <a:r>
              <a:rPr lang="en-CA" altLang="ja-JP" sz="2200" dirty="0"/>
              <a:t>s mind</a:t>
            </a:r>
          </a:p>
          <a:p>
            <a:pPr lvl="1">
              <a:lnSpc>
                <a:spcPct val="90000"/>
              </a:lnSpc>
              <a:defRPr/>
            </a:pPr>
            <a:r>
              <a:rPr lang="en-CA" altLang="en-US" sz="2200" dirty="0"/>
              <a:t>assessed by examining the claimant</a:t>
            </a:r>
            <a:r>
              <a:rPr lang="fr-CA" altLang="en-US" sz="2200" dirty="0"/>
              <a:t>’</a:t>
            </a:r>
            <a:r>
              <a:rPr lang="en-CA" altLang="ja-JP" sz="2200" dirty="0"/>
              <a:t>s behaviour</a:t>
            </a:r>
          </a:p>
          <a:p>
            <a:pPr lvl="1">
              <a:lnSpc>
                <a:spcPct val="90000"/>
              </a:lnSpc>
              <a:defRPr/>
            </a:pPr>
            <a:endParaRPr lang="en-CA" altLang="en-US" sz="22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CA" altLang="en-US" sz="2200" b="1" dirty="0"/>
              <a:t>Objective basis (UNHCR Handbook par. 42)</a:t>
            </a:r>
          </a:p>
          <a:p>
            <a:pPr lvl="1">
              <a:lnSpc>
                <a:spcPct val="90000"/>
              </a:lnSpc>
              <a:defRPr/>
            </a:pPr>
            <a:r>
              <a:rPr lang="en-CA" altLang="en-US" sz="2200" dirty="0"/>
              <a:t>valid reason to be fearful</a:t>
            </a:r>
          </a:p>
          <a:p>
            <a:pPr lvl="1">
              <a:lnSpc>
                <a:spcPct val="90000"/>
              </a:lnSpc>
              <a:defRPr/>
            </a:pPr>
            <a:r>
              <a:rPr lang="en-CA" altLang="en-US" sz="2200" dirty="0"/>
              <a:t>assessed in light of country conditions</a:t>
            </a:r>
          </a:p>
          <a:p>
            <a:pPr lvl="1">
              <a:lnSpc>
                <a:spcPct val="90000"/>
              </a:lnSpc>
              <a:defRPr/>
            </a:pPr>
            <a:r>
              <a:rPr lang="en-CA" altLang="en-US" sz="2200" dirty="0"/>
              <a:t>definition is forward-looking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Number Placeholder 3">
            <a:extLst>
              <a:ext uri="{FF2B5EF4-FFF2-40B4-BE49-F238E27FC236}">
                <a16:creationId xmlns:a16="http://schemas.microsoft.com/office/drawing/2014/main" id="{526AF8F1-11F8-C03C-E2D7-2CFCD0BB94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302BADB-EA27-4BCF-913A-051D5742672F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CA" altLang="en-US" sz="1000"/>
          </a:p>
        </p:txBody>
      </p:sp>
      <p:sp>
        <p:nvSpPr>
          <p:cNvPr id="575490" name="Rectangle 2">
            <a:extLst>
              <a:ext uri="{FF2B5EF4-FFF2-40B4-BE49-F238E27FC236}">
                <a16:creationId xmlns:a16="http://schemas.microsoft.com/office/drawing/2014/main" id="{8AA49B3F-1234-0970-64FE-EF56BD1E0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447800"/>
            <a:ext cx="8142287" cy="1143000"/>
          </a:xfrm>
        </p:spPr>
        <p:txBody>
          <a:bodyPr/>
          <a:lstStyle/>
          <a:p>
            <a:pPr algn="ctr">
              <a:defRPr/>
            </a:pPr>
            <a: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STATE PROTECTION</a:t>
            </a:r>
          </a:p>
        </p:txBody>
      </p:sp>
      <p:sp>
        <p:nvSpPr>
          <p:cNvPr id="116740" name="Rectangle 3">
            <a:extLst>
              <a:ext uri="{FF2B5EF4-FFF2-40B4-BE49-F238E27FC236}">
                <a16:creationId xmlns:a16="http://schemas.microsoft.com/office/drawing/2014/main" id="{D2CFC962-A7F6-36CC-E216-827FDBB54E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110537" cy="3530600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en-CA" altLang="en-US" sz="2400" b="1" dirty="0"/>
              <a:t>Presumption of state protection</a:t>
            </a:r>
            <a:endParaRPr lang="en-CA" altLang="en-US" sz="2400" dirty="0"/>
          </a:p>
          <a:p>
            <a:pPr lvl="1"/>
            <a:r>
              <a:rPr lang="en-CA" altLang="en-US" sz="2400" dirty="0"/>
              <a:t>States are presumed to be capable of protecting their citizens (</a:t>
            </a:r>
            <a:r>
              <a:rPr lang="en-CA" altLang="en-US" sz="2400" i="1" dirty="0"/>
              <a:t>Ward, </a:t>
            </a:r>
            <a:r>
              <a:rPr lang="en-CA" altLang="en-US" sz="2400" dirty="0"/>
              <a:t>SCC)</a:t>
            </a:r>
          </a:p>
          <a:p>
            <a:pPr lvl="2">
              <a:spcAft>
                <a:spcPct val="50000"/>
              </a:spcAft>
            </a:pPr>
            <a:r>
              <a:rPr lang="en-CA" altLang="en-US" dirty="0"/>
              <a:t>except in situations where the state is in a complete breakdown</a:t>
            </a:r>
          </a:p>
          <a:p>
            <a:pPr lvl="1"/>
            <a:r>
              <a:rPr lang="en-CA" altLang="en-US" sz="2400" dirty="0"/>
              <a:t>Presumption also applies where the state is the persecutor (</a:t>
            </a:r>
            <a:r>
              <a:rPr lang="en-CA" altLang="en-US" sz="2400" i="1" dirty="0" err="1"/>
              <a:t>Hinzman</a:t>
            </a:r>
            <a:r>
              <a:rPr lang="en-CA" altLang="en-US" sz="2400" i="1" dirty="0"/>
              <a:t>,</a:t>
            </a:r>
            <a:r>
              <a:rPr lang="en-CA" altLang="en-US" sz="2400" dirty="0"/>
              <a:t> FCA)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Number Placeholder 3">
            <a:extLst>
              <a:ext uri="{FF2B5EF4-FFF2-40B4-BE49-F238E27FC236}">
                <a16:creationId xmlns:a16="http://schemas.microsoft.com/office/drawing/2014/main" id="{1CA6DA92-2C3D-BD35-F08A-D3357AECDB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28CA7FF-AC23-4859-BB14-856A73419C2A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CA" altLang="en-US" sz="1000"/>
          </a:p>
        </p:txBody>
      </p:sp>
      <p:sp>
        <p:nvSpPr>
          <p:cNvPr id="581634" name="Rectangle 2">
            <a:extLst>
              <a:ext uri="{FF2B5EF4-FFF2-40B4-BE49-F238E27FC236}">
                <a16:creationId xmlns:a16="http://schemas.microsoft.com/office/drawing/2014/main" id="{4A72293E-04E6-EEFF-6AA9-CEDF84F401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215313" cy="1143000"/>
          </a:xfrm>
        </p:spPr>
        <p:txBody>
          <a:bodyPr/>
          <a:lstStyle/>
          <a:p>
            <a:pPr algn="ctr">
              <a:defRPr/>
            </a:pPr>
            <a: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STATE PROTECTION</a:t>
            </a:r>
          </a:p>
        </p:txBody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7062D3C8-9DA1-F862-8B6D-4538865012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7584" y="2204864"/>
            <a:ext cx="7679829" cy="4319761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en-CA" altLang="en-US" sz="2800" b="1" dirty="0"/>
              <a:t>Rebutting the presumption</a:t>
            </a:r>
            <a:endParaRPr lang="en-CA" altLang="en-US" sz="2800" dirty="0"/>
          </a:p>
          <a:p>
            <a:pPr lvl="1">
              <a:spcAft>
                <a:spcPct val="30000"/>
              </a:spcAft>
            </a:pPr>
            <a:r>
              <a:rPr lang="en-CA" altLang="en-US" sz="2200" dirty="0"/>
              <a:t>In determining whether the presumption of state protection has been rebutted, a </a:t>
            </a:r>
            <a:r>
              <a:rPr lang="en-CA" altLang="en-US" sz="2200" b="1" dirty="0"/>
              <a:t>contextual approach</a:t>
            </a:r>
            <a:r>
              <a:rPr lang="en-CA" altLang="en-US" sz="2200" dirty="0"/>
              <a:t> is required</a:t>
            </a:r>
          </a:p>
          <a:p>
            <a:pPr lvl="1">
              <a:buClr>
                <a:schemeClr val="bg1"/>
              </a:buClr>
            </a:pPr>
            <a:r>
              <a:rPr lang="en-CA" altLang="en-US" sz="2200" dirty="0"/>
              <a:t>Consider factors such as:</a:t>
            </a:r>
          </a:p>
          <a:p>
            <a:pPr lvl="3">
              <a:buClr>
                <a:schemeClr val="tx1"/>
              </a:buClr>
              <a:buFontTx/>
              <a:buChar char="•"/>
            </a:pPr>
            <a:r>
              <a:rPr lang="en-CA" altLang="en-US" dirty="0"/>
              <a:t>specific risk alleged</a:t>
            </a:r>
          </a:p>
          <a:p>
            <a:pPr lvl="3">
              <a:buClr>
                <a:schemeClr val="tx1"/>
              </a:buClr>
              <a:buFontTx/>
              <a:buChar char="•"/>
            </a:pPr>
            <a:r>
              <a:rPr lang="en-CA" altLang="en-US" dirty="0"/>
              <a:t>identity of the persecutor</a:t>
            </a:r>
            <a:endParaRPr lang="en-CA" altLang="en-US" sz="2400" dirty="0"/>
          </a:p>
          <a:p>
            <a:pPr lvl="3">
              <a:buClr>
                <a:schemeClr val="tx1"/>
              </a:buClr>
              <a:buFontTx/>
              <a:buChar char="•"/>
            </a:pPr>
            <a:r>
              <a:rPr lang="en-CA" altLang="en-US" dirty="0"/>
              <a:t>claimant</a:t>
            </a:r>
            <a:r>
              <a:rPr lang="ja-JP" altLang="en-CA" dirty="0"/>
              <a:t>’</a:t>
            </a:r>
            <a:r>
              <a:rPr lang="en-CA" altLang="ja-JP" dirty="0"/>
              <a:t>s efforts to seek protection</a:t>
            </a:r>
          </a:p>
          <a:p>
            <a:pPr lvl="3">
              <a:buClr>
                <a:schemeClr val="tx1"/>
              </a:buClr>
              <a:buFontTx/>
              <a:buChar char="•"/>
            </a:pPr>
            <a:r>
              <a:rPr lang="en-CA" altLang="en-US" dirty="0"/>
              <a:t>response of the authorities</a:t>
            </a:r>
          </a:p>
          <a:p>
            <a:pPr lvl="3">
              <a:buClr>
                <a:schemeClr val="tx1"/>
              </a:buClr>
              <a:buFontTx/>
              <a:buChar char="•"/>
            </a:pPr>
            <a:r>
              <a:rPr lang="en-CA" altLang="en-US" dirty="0"/>
              <a:t>country conditions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Number Placeholder 1">
            <a:extLst>
              <a:ext uri="{FF2B5EF4-FFF2-40B4-BE49-F238E27FC236}">
                <a16:creationId xmlns:a16="http://schemas.microsoft.com/office/drawing/2014/main" id="{7868F236-4E4B-C43A-2A39-73A9341106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71E7C2D-D1BD-4DAE-B2D9-4DE4F67B9224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CA" altLang="en-US" sz="1000"/>
          </a:p>
        </p:txBody>
      </p:sp>
      <p:sp>
        <p:nvSpPr>
          <p:cNvPr id="141315" name="Slide Number Placeholder 3">
            <a:extLst>
              <a:ext uri="{FF2B5EF4-FFF2-40B4-BE49-F238E27FC236}">
                <a16:creationId xmlns:a16="http://schemas.microsoft.com/office/drawing/2014/main" id="{D3C5DE90-4021-0AF3-A835-E4BFD26FD860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BBE8126E-1894-487D-91F9-167E955727A2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CA" altLang="en-US" sz="1000"/>
          </a:p>
        </p:txBody>
      </p:sp>
      <p:sp>
        <p:nvSpPr>
          <p:cNvPr id="260098" name="Rectangle 2">
            <a:extLst>
              <a:ext uri="{FF2B5EF4-FFF2-40B4-BE49-F238E27FC236}">
                <a16:creationId xmlns:a16="http://schemas.microsoft.com/office/drawing/2014/main" id="{F69E35C1-F79D-1E28-B141-40DF0EFB6D5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>
              <a:defRPr/>
            </a:pPr>
            <a: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INTERNAL FLIGHT ALTERNATIVE (IFA)</a:t>
            </a:r>
            <a:b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CA" altLang="en-US" sz="280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1317" name="Rectangle 3">
            <a:extLst>
              <a:ext uri="{FF2B5EF4-FFF2-40B4-BE49-F238E27FC236}">
                <a16:creationId xmlns:a16="http://schemas.microsoft.com/office/drawing/2014/main" id="{981FC065-62D1-0A58-FC72-D53E3A4F41A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2420938"/>
            <a:ext cx="7999412" cy="3887787"/>
          </a:xfrm>
        </p:spPr>
        <p:txBody>
          <a:bodyPr/>
          <a:lstStyle/>
          <a:p>
            <a:pPr marL="495300" indent="-4953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CA" altLang="en-US" sz="2400" b="1" dirty="0"/>
              <a:t>When the issue arises</a:t>
            </a:r>
          </a:p>
          <a:p>
            <a:pPr marL="495300" indent="-495300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2400" b="1" dirty="0"/>
          </a:p>
          <a:p>
            <a:pPr marL="495300" indent="-495300">
              <a:lnSpc>
                <a:spcPct val="80000"/>
              </a:lnSpc>
              <a:spcAft>
                <a:spcPct val="50000"/>
              </a:spcAft>
            </a:pPr>
            <a:r>
              <a:rPr lang="en-CA" altLang="en-US" sz="2400" dirty="0"/>
              <a:t>The claimant has a WFFP in their home area, but can live safely elsewhere in their country</a:t>
            </a:r>
          </a:p>
          <a:p>
            <a:pPr marL="495300" indent="-495300">
              <a:lnSpc>
                <a:spcPct val="80000"/>
              </a:lnSpc>
              <a:spcAft>
                <a:spcPct val="50000"/>
              </a:spcAft>
            </a:pPr>
            <a:r>
              <a:rPr lang="en-CA" altLang="en-US" sz="2400" dirty="0"/>
              <a:t>Integral part of the Convention Refugee definition, though not explicit under IRPA s.96 or Article 1 of the </a:t>
            </a:r>
            <a:r>
              <a:rPr lang="en-CA" altLang="en-US" sz="2400" i="1" dirty="0"/>
              <a:t>Convention</a:t>
            </a:r>
          </a:p>
          <a:p>
            <a:pPr marL="895350" lvl="1" indent="-495300">
              <a:lnSpc>
                <a:spcPct val="80000"/>
              </a:lnSpc>
              <a:spcAft>
                <a:spcPct val="50000"/>
              </a:spcAft>
            </a:pPr>
            <a:r>
              <a:rPr lang="en-CA" altLang="en-US" sz="2400" b="1" i="1" dirty="0">
                <a:solidFill>
                  <a:srgbClr val="C00000"/>
                </a:solidFill>
              </a:rPr>
              <a:t>Guidelines on International Protection: “Internal Flight or Relocation Alternative” (23 July 2003)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Number Placeholder 1">
            <a:extLst>
              <a:ext uri="{FF2B5EF4-FFF2-40B4-BE49-F238E27FC236}">
                <a16:creationId xmlns:a16="http://schemas.microsoft.com/office/drawing/2014/main" id="{27B16984-9697-EB30-D1B0-F3B0075EC4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BE9577D-FF00-4E04-AD69-57CE185812A0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CA" altLang="en-US" sz="1000"/>
          </a:p>
        </p:txBody>
      </p:sp>
      <p:sp>
        <p:nvSpPr>
          <p:cNvPr id="143363" name="Slide Number Placeholder 3">
            <a:extLst>
              <a:ext uri="{FF2B5EF4-FFF2-40B4-BE49-F238E27FC236}">
                <a16:creationId xmlns:a16="http://schemas.microsoft.com/office/drawing/2014/main" id="{E0A667CC-169A-BD8A-13BA-DC25EC0E6215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840C026A-B6F3-4823-BD34-0AE4C1107491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CA" altLang="en-US" sz="1000"/>
          </a:p>
        </p:txBody>
      </p:sp>
      <p:sp>
        <p:nvSpPr>
          <p:cNvPr id="260098" name="Rectangle 2">
            <a:extLst>
              <a:ext uri="{FF2B5EF4-FFF2-40B4-BE49-F238E27FC236}">
                <a16:creationId xmlns:a16="http://schemas.microsoft.com/office/drawing/2014/main" id="{AF7DD1CA-2D09-DCF0-F677-04E6833197B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>
              <a:defRPr/>
            </a:pPr>
            <a: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IFA TEST</a:t>
            </a:r>
          </a:p>
        </p:txBody>
      </p:sp>
      <p:sp>
        <p:nvSpPr>
          <p:cNvPr id="143365" name="Rectangle 3">
            <a:extLst>
              <a:ext uri="{FF2B5EF4-FFF2-40B4-BE49-F238E27FC236}">
                <a16:creationId xmlns:a16="http://schemas.microsoft.com/office/drawing/2014/main" id="{FB657CFC-140F-46E4-82ED-7AA285553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989138"/>
            <a:ext cx="8039100" cy="4032250"/>
          </a:xfrm>
        </p:spPr>
        <p:txBody>
          <a:bodyPr/>
          <a:lstStyle/>
          <a:p>
            <a:pPr marL="571500" indent="-571500">
              <a:lnSpc>
                <a:spcPct val="90000"/>
              </a:lnSpc>
            </a:pPr>
            <a:endParaRPr lang="en-CA" altLang="en-US" sz="1400" dirty="0"/>
          </a:p>
          <a:p>
            <a:pPr marL="571500" indent="-571500">
              <a:lnSpc>
                <a:spcPct val="90000"/>
              </a:lnSpc>
              <a:spcAft>
                <a:spcPct val="50000"/>
              </a:spcAft>
            </a:pPr>
            <a:r>
              <a:rPr lang="en-CA" altLang="en-US" sz="2400" b="1" dirty="0"/>
              <a:t>Two-pronged test </a:t>
            </a:r>
            <a:endParaRPr lang="en-CA" altLang="en-US" sz="2400" dirty="0"/>
          </a:p>
          <a:p>
            <a:pPr marL="971550" lvl="1" indent="-514350">
              <a:lnSpc>
                <a:spcPct val="90000"/>
              </a:lnSpc>
              <a:spcAft>
                <a:spcPct val="30000"/>
              </a:spcAft>
              <a:buFont typeface="Wingdings" panose="05000000000000000000" pitchFamily="2" charset="2"/>
              <a:buAutoNum type="arabicPeriod"/>
            </a:pPr>
            <a:r>
              <a:rPr lang="en-CA" altLang="en-US" sz="2400" dirty="0"/>
              <a:t>No serious possibility of persecution in the part of the country where there is an IFA </a:t>
            </a:r>
          </a:p>
          <a:p>
            <a:pPr marL="971550" lvl="1" indent="-514350">
              <a:lnSpc>
                <a:spcPct val="90000"/>
              </a:lnSpc>
              <a:spcAft>
                <a:spcPct val="30000"/>
              </a:spcAft>
              <a:buFont typeface="Wingdings" panose="05000000000000000000" pitchFamily="2" charset="2"/>
              <a:buAutoNum type="arabicPeriod"/>
            </a:pPr>
            <a:r>
              <a:rPr lang="en-CA" altLang="en-US" sz="2400" dirty="0"/>
              <a:t>Reasonable in all the circumstances</a:t>
            </a:r>
          </a:p>
          <a:p>
            <a:pPr marL="1371600" lvl="2" indent="-457200">
              <a:lnSpc>
                <a:spcPct val="90000"/>
              </a:lnSpc>
            </a:pPr>
            <a:r>
              <a:rPr lang="en-CA" altLang="en-US" dirty="0"/>
              <a:t>Conditions in the IFA are such that it would not be objectively unreasonable (or unduly harsh), in all the circumstances, for the claimant to relocate </a:t>
            </a:r>
          </a:p>
          <a:p>
            <a:pPr marL="971550" lvl="1" indent="-51435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sz="2400" i="1" dirty="0"/>
              <a:t>(</a:t>
            </a:r>
            <a:r>
              <a:rPr lang="en-CA" altLang="en-US" sz="2400" i="1" dirty="0" err="1"/>
              <a:t>Rasaratnam</a:t>
            </a:r>
            <a:r>
              <a:rPr lang="en-CA" altLang="en-US" sz="2400" i="1" dirty="0"/>
              <a:t>, </a:t>
            </a:r>
            <a:r>
              <a:rPr lang="en-CA" altLang="en-US" sz="2400" dirty="0"/>
              <a:t>FCA)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317EA543-5061-5E32-7688-8BE7DAE158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CD29532-89ED-4BCA-8F9A-8D20C8700E45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CA" altLang="en-US" sz="1000"/>
          </a:p>
        </p:txBody>
      </p:sp>
      <p:sp>
        <p:nvSpPr>
          <p:cNvPr id="226306" name="Rectangle 2">
            <a:extLst>
              <a:ext uri="{FF2B5EF4-FFF2-40B4-BE49-F238E27FC236}">
                <a16:creationId xmlns:a16="http://schemas.microsoft.com/office/drawing/2014/main" id="{6D2E9DFD-59BE-D7F6-EB80-35A3E36B4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484313"/>
            <a:ext cx="8183562" cy="1143000"/>
          </a:xfrm>
        </p:spPr>
        <p:txBody>
          <a:bodyPr/>
          <a:lstStyle/>
          <a:p>
            <a:pPr>
              <a:spcAft>
                <a:spcPct val="50000"/>
              </a:spcAft>
              <a:defRPr/>
            </a:pPr>
            <a:br>
              <a:rPr lang="en-CA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2800">
              <a:solidFill>
                <a:srgbClr val="6666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6307" name="Rectangle 3">
            <a:extLst>
              <a:ext uri="{FF2B5EF4-FFF2-40B4-BE49-F238E27FC236}">
                <a16:creationId xmlns:a16="http://schemas.microsoft.com/office/drawing/2014/main" id="{95523E03-9E09-F5D2-5099-502648EC71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142287" cy="3963988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CA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NATIONALS / CITIZENS</a:t>
            </a:r>
          </a:p>
          <a:p>
            <a:pPr>
              <a:buFont typeface="Wingdings" charset="0"/>
              <a:buNone/>
              <a:defRPr/>
            </a:pPr>
            <a:endParaRPr lang="en-US" sz="2400" b="1" dirty="0">
              <a:solidFill>
                <a:schemeClr val="accent2"/>
              </a:solidFill>
            </a:endParaRPr>
          </a:p>
          <a:p>
            <a:pPr>
              <a:spcAft>
                <a:spcPct val="50000"/>
              </a:spcAft>
              <a:buClr>
                <a:schemeClr val="tx1"/>
              </a:buClr>
              <a:buFont typeface="Wingdings" charset="0"/>
              <a:buChar char="Ø"/>
              <a:defRPr/>
            </a:pPr>
            <a:r>
              <a:rPr lang="en-US" sz="2400" b="1" dirty="0"/>
              <a:t>COUNTRY OF NATIONALITY</a:t>
            </a:r>
          </a:p>
          <a:p>
            <a:pPr lvl="1">
              <a:spcAft>
                <a:spcPct val="30000"/>
              </a:spcAft>
              <a:buFont typeface="Wingdings" charset="0"/>
              <a:buChar char="§"/>
              <a:defRPr/>
            </a:pPr>
            <a:r>
              <a:rPr lang="en-US" sz="2400" dirty="0"/>
              <a:t>The claim must be established against the country of nationality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400" dirty="0"/>
              <a:t>Nationality means citizenship (in this context)</a:t>
            </a:r>
          </a:p>
        </p:txBody>
      </p:sp>
      <p:sp>
        <p:nvSpPr>
          <p:cNvPr id="226310" name="Rectangle 6">
            <a:extLst>
              <a:ext uri="{FF2B5EF4-FFF2-40B4-BE49-F238E27FC236}">
                <a16:creationId xmlns:a16="http://schemas.microsoft.com/office/drawing/2014/main" id="{9008B411-8B55-3FFF-9495-504521EAD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484313"/>
            <a:ext cx="6985000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CA" altLang="en-US" sz="2800" b="1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COUNTRY OF REFERENCE</a:t>
            </a:r>
            <a:br>
              <a:rPr lang="en-CA" altLang="en-US" sz="2800" b="1">
                <a:solidFill>
                  <a:srgbClr val="C7D19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CA" altLang="en-US" sz="2800" b="1">
              <a:solidFill>
                <a:srgbClr val="C7D19E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Number Placeholder 1">
            <a:extLst>
              <a:ext uri="{FF2B5EF4-FFF2-40B4-BE49-F238E27FC236}">
                <a16:creationId xmlns:a16="http://schemas.microsoft.com/office/drawing/2014/main" id="{70664938-A1B3-89E0-A610-ECBA157CB7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A5E1197-D625-49A4-AFE1-5CE289EBC45F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CA" altLang="en-US" sz="1000"/>
          </a:p>
        </p:txBody>
      </p:sp>
      <p:sp>
        <p:nvSpPr>
          <p:cNvPr id="145411" name="Slide Number Placeholder 3">
            <a:extLst>
              <a:ext uri="{FF2B5EF4-FFF2-40B4-BE49-F238E27FC236}">
                <a16:creationId xmlns:a16="http://schemas.microsoft.com/office/drawing/2014/main" id="{C0B8D97B-758A-AAD7-4A2F-1B317BB502E7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B67CD38-DAE8-404F-8988-C0768922C793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CA" altLang="en-US" sz="1000"/>
          </a:p>
        </p:txBody>
      </p:sp>
      <p:sp>
        <p:nvSpPr>
          <p:cNvPr id="263170" name="Rectangle 2">
            <a:extLst>
              <a:ext uri="{FF2B5EF4-FFF2-40B4-BE49-F238E27FC236}">
                <a16:creationId xmlns:a16="http://schemas.microsoft.com/office/drawing/2014/main" id="{8B5300A2-C7C2-9637-1C27-BE64E1ED01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196975"/>
            <a:ext cx="8070850" cy="863600"/>
          </a:xfrm>
        </p:spPr>
        <p:txBody>
          <a:bodyPr/>
          <a:lstStyle/>
          <a:p>
            <a:pPr algn="ctr">
              <a:defRPr/>
            </a:pPr>
            <a: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IFA TEST – FACTORS TO CONSIDER</a:t>
            </a:r>
            <a:b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CA" altLang="en-US" sz="200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5413" name="Rectangle 3">
            <a:extLst>
              <a:ext uri="{FF2B5EF4-FFF2-40B4-BE49-F238E27FC236}">
                <a16:creationId xmlns:a16="http://schemas.microsoft.com/office/drawing/2014/main" id="{419E9907-C264-907E-9B10-D7551CF5D82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2205038"/>
            <a:ext cx="7999412" cy="39608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CA" altLang="en-US" sz="2400" b="1" dirty="0"/>
              <a:t>FIRST PRONG – Risk of Persecution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2400" b="1" dirty="0"/>
          </a:p>
          <a:p>
            <a:pPr>
              <a:lnSpc>
                <a:spcPct val="80000"/>
              </a:lnSpc>
            </a:pPr>
            <a:r>
              <a:rPr lang="en-CA" altLang="en-US" sz="2200" dirty="0"/>
              <a:t>Agent of persecution</a:t>
            </a:r>
          </a:p>
          <a:p>
            <a:pPr lvl="1">
              <a:lnSpc>
                <a:spcPct val="80000"/>
              </a:lnSpc>
              <a:buClr>
                <a:srgbClr val="A50021"/>
              </a:buClr>
            </a:pPr>
            <a:r>
              <a:rPr lang="en-CA" altLang="en-US" sz="2200" dirty="0"/>
              <a:t>interest and motivation to pursue the claimant in the IFA area</a:t>
            </a:r>
          </a:p>
          <a:p>
            <a:pPr lvl="1">
              <a:lnSpc>
                <a:spcPct val="80000"/>
              </a:lnSpc>
              <a:buClr>
                <a:srgbClr val="A50021"/>
              </a:buClr>
            </a:pPr>
            <a:r>
              <a:rPr lang="en-CA" altLang="en-US" sz="2200" dirty="0"/>
              <a:t>ability to locate the claimant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2200" dirty="0"/>
          </a:p>
          <a:p>
            <a:pPr>
              <a:lnSpc>
                <a:spcPct val="80000"/>
              </a:lnSpc>
            </a:pPr>
            <a:r>
              <a:rPr lang="en-CA" altLang="en-US" sz="2200" dirty="0"/>
              <a:t>Consider:</a:t>
            </a:r>
          </a:p>
          <a:p>
            <a:pPr lvl="1">
              <a:lnSpc>
                <a:spcPct val="80000"/>
              </a:lnSpc>
              <a:buClr>
                <a:srgbClr val="A50021"/>
              </a:buClr>
            </a:pPr>
            <a:r>
              <a:rPr lang="en-CA" altLang="en-US" sz="2200" dirty="0"/>
              <a:t>claimant</a:t>
            </a:r>
            <a:r>
              <a:rPr lang="fr-CA" altLang="en-US" sz="2200" dirty="0"/>
              <a:t>’</a:t>
            </a:r>
            <a:r>
              <a:rPr lang="en-CA" altLang="ja-JP" sz="2200" dirty="0"/>
              <a:t>s personal circumstances</a:t>
            </a:r>
          </a:p>
          <a:p>
            <a:pPr lvl="1">
              <a:lnSpc>
                <a:spcPct val="80000"/>
              </a:lnSpc>
              <a:buClr>
                <a:srgbClr val="A50021"/>
              </a:buClr>
            </a:pPr>
            <a:r>
              <a:rPr lang="en-CA" altLang="en-US" sz="2200" dirty="0"/>
              <a:t>circumstances of people in the IFA area whose situation is similar to that of the claimant, including the claimant</a:t>
            </a:r>
            <a:r>
              <a:rPr lang="ja-JP" altLang="en-CA" sz="2200" dirty="0"/>
              <a:t>’</a:t>
            </a:r>
            <a:r>
              <a:rPr lang="en-CA" altLang="ja-JP" sz="2200" dirty="0"/>
              <a:t>s family members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2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Number Placeholder 1">
            <a:extLst>
              <a:ext uri="{FF2B5EF4-FFF2-40B4-BE49-F238E27FC236}">
                <a16:creationId xmlns:a16="http://schemas.microsoft.com/office/drawing/2014/main" id="{8EA38462-223F-709B-8790-A51C671139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8827C2A-0D5E-46DE-981F-D77B0333C581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CA" altLang="en-US" sz="1000"/>
          </a:p>
        </p:txBody>
      </p:sp>
      <p:sp>
        <p:nvSpPr>
          <p:cNvPr id="147459" name="Slide Number Placeholder 3">
            <a:extLst>
              <a:ext uri="{FF2B5EF4-FFF2-40B4-BE49-F238E27FC236}">
                <a16:creationId xmlns:a16="http://schemas.microsoft.com/office/drawing/2014/main" id="{9AC439DD-E4FC-2D7F-98A7-3CC8B006A4EE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96457D5-51E8-47C3-B85F-281020531414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CA" altLang="en-US" sz="1000"/>
          </a:p>
        </p:txBody>
      </p:sp>
      <p:sp>
        <p:nvSpPr>
          <p:cNvPr id="263170" name="Rectangle 2">
            <a:extLst>
              <a:ext uri="{FF2B5EF4-FFF2-40B4-BE49-F238E27FC236}">
                <a16:creationId xmlns:a16="http://schemas.microsoft.com/office/drawing/2014/main" id="{5019E007-B669-D589-2EE1-A5FCE649AAC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196975"/>
            <a:ext cx="8142287" cy="1143000"/>
          </a:xfrm>
        </p:spPr>
        <p:txBody>
          <a:bodyPr/>
          <a:lstStyle/>
          <a:p>
            <a:pPr algn="ctr">
              <a:defRPr/>
            </a:pPr>
            <a:r>
              <a:rPr lang="en-CA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IFA TEST </a:t>
            </a:r>
            <a:br>
              <a:rPr lang="en-CA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CA" sz="200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7461" name="Rectangle 3">
            <a:extLst>
              <a:ext uri="{FF2B5EF4-FFF2-40B4-BE49-F238E27FC236}">
                <a16:creationId xmlns:a16="http://schemas.microsoft.com/office/drawing/2014/main" id="{6A754FEA-D53F-F3CE-6217-DDF9ADDDF77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99592" y="2060848"/>
            <a:ext cx="7416824" cy="410659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CA" altLang="en-US" sz="2800" b="1" dirty="0"/>
              <a:t>SECOND PRONG – Reasonableness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CA" altLang="en-US" sz="2600" dirty="0"/>
              <a:t>Objective test – very high threshold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CA" altLang="en-US" sz="2600" dirty="0"/>
              <a:t>IFA is unreasonable if conditions in the proposed IFA would jeopardize the life or safety of claimant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CA" altLang="en-US" sz="2600" dirty="0"/>
              <a:t>Claimant</a:t>
            </a:r>
            <a:r>
              <a:rPr lang="ja-JP" altLang="en-CA" sz="2600" dirty="0"/>
              <a:t>’</a:t>
            </a:r>
            <a:r>
              <a:rPr lang="en-CA" altLang="ja-JP" sz="2600" dirty="0"/>
              <a:t>s personal situation (family, age, gender, medical reasons, etc.)</a:t>
            </a:r>
          </a:p>
          <a:p>
            <a:pPr>
              <a:spcBef>
                <a:spcPts val="600"/>
              </a:spcBef>
              <a:spcAft>
                <a:spcPts val="1200"/>
              </a:spcAft>
              <a:defRPr/>
            </a:pPr>
            <a:r>
              <a:rPr lang="en-CA" altLang="en-US" sz="2600" dirty="0"/>
              <a:t>Conditions in the IFA area</a:t>
            </a:r>
          </a:p>
          <a:p>
            <a:pPr>
              <a:spcBef>
                <a:spcPts val="600"/>
              </a:spcBef>
              <a:spcAft>
                <a:spcPts val="1200"/>
              </a:spcAft>
              <a:defRPr/>
            </a:pPr>
            <a:r>
              <a:rPr lang="en-CA" altLang="en-US" sz="2600" dirty="0"/>
              <a:t>Ability to access the IFA area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CA" altLang="en-US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Number Placeholder 1">
            <a:extLst>
              <a:ext uri="{FF2B5EF4-FFF2-40B4-BE49-F238E27FC236}">
                <a16:creationId xmlns:a16="http://schemas.microsoft.com/office/drawing/2014/main" id="{72470418-B5FA-46FF-5C8A-99B09F1157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68B98AC-3044-4E2D-855E-950A6E194AAC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CA" altLang="en-US" sz="1000"/>
          </a:p>
        </p:txBody>
      </p:sp>
      <p:sp>
        <p:nvSpPr>
          <p:cNvPr id="149507" name="Slide Number Placeholder 3">
            <a:extLst>
              <a:ext uri="{FF2B5EF4-FFF2-40B4-BE49-F238E27FC236}">
                <a16:creationId xmlns:a16="http://schemas.microsoft.com/office/drawing/2014/main" id="{5068AE7D-159A-7BE4-724C-02198E710F59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44D989A-B21F-465B-B6AE-C33FCFC501D3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CA" altLang="en-US" sz="1000"/>
          </a:p>
        </p:txBody>
      </p:sp>
      <p:sp>
        <p:nvSpPr>
          <p:cNvPr id="600067" name="Rectangle 3">
            <a:extLst>
              <a:ext uri="{FF2B5EF4-FFF2-40B4-BE49-F238E27FC236}">
                <a16:creationId xmlns:a16="http://schemas.microsoft.com/office/drawing/2014/main" id="{8A9BF392-2298-FE61-15FB-8D9226F3291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341438"/>
            <a:ext cx="8359080" cy="511175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  <a:defRPr/>
            </a:pPr>
            <a:r>
              <a:rPr lang="en-CA" altLang="en-US" sz="2800" b="1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CESSATION</a:t>
            </a:r>
            <a:endParaRPr lang="en-CA" altLang="en-US" sz="2400" b="1" dirty="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Aft>
                <a:spcPct val="20000"/>
              </a:spcAft>
              <a:defRPr/>
            </a:pPr>
            <a:r>
              <a:rPr lang="en-CA" altLang="en-US" sz="2800" b="1" dirty="0"/>
              <a:t>Article 1C</a:t>
            </a:r>
            <a:r>
              <a:rPr lang="en-CA" altLang="en-US" sz="2800" dirty="0"/>
              <a:t> – cessation of refugee protection</a:t>
            </a:r>
          </a:p>
          <a:p>
            <a:pPr lvl="1">
              <a:defRPr/>
            </a:pPr>
            <a:r>
              <a:rPr lang="en-CA" altLang="en-US" sz="2400" dirty="0"/>
              <a:t>Loss by own </a:t>
            </a:r>
            <a:r>
              <a:rPr lang="en-CA" altLang="en-US" sz="2400" i="1" dirty="0"/>
              <a:t>voluntary</a:t>
            </a:r>
            <a:r>
              <a:rPr lang="en-CA" altLang="en-US" sz="2400" dirty="0"/>
              <a:t> actions including:</a:t>
            </a:r>
          </a:p>
          <a:p>
            <a:pPr lvl="2">
              <a:defRPr/>
            </a:pPr>
            <a:r>
              <a:rPr lang="en-CA" altLang="en-US" sz="2200" dirty="0"/>
              <a:t>Re-availed of protection of country of origin</a:t>
            </a:r>
          </a:p>
          <a:p>
            <a:pPr lvl="2">
              <a:defRPr/>
            </a:pPr>
            <a:r>
              <a:rPr lang="en-CA" altLang="en-US" sz="2200" dirty="0"/>
              <a:t>Re-acquired national of country of origin</a:t>
            </a:r>
          </a:p>
          <a:p>
            <a:pPr lvl="2">
              <a:defRPr/>
            </a:pPr>
            <a:r>
              <a:rPr lang="en-CA" altLang="en-US" sz="2200" dirty="0"/>
              <a:t>Acquired new nationality, has protection of new nationality</a:t>
            </a:r>
          </a:p>
          <a:p>
            <a:pPr lvl="2">
              <a:defRPr/>
            </a:pPr>
            <a:r>
              <a:rPr lang="en-CA" altLang="en-US" sz="2200" dirty="0"/>
              <a:t>Re-established in country of origin where feared persecution</a:t>
            </a:r>
          </a:p>
          <a:p>
            <a:pPr lvl="1">
              <a:defRPr/>
            </a:pPr>
            <a:r>
              <a:rPr lang="en-CA" altLang="en-US" sz="2400" dirty="0"/>
              <a:t>Loss due to change of circumstances </a:t>
            </a:r>
          </a:p>
          <a:p>
            <a:pPr lvl="2"/>
            <a:r>
              <a:rPr lang="en-CA" sz="2200" dirty="0"/>
              <a:t>Circumstances upon which the refugee claim is based have ceased to exist</a:t>
            </a:r>
            <a:endParaRPr lang="en-CA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0577971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Number Placeholder 1">
            <a:extLst>
              <a:ext uri="{FF2B5EF4-FFF2-40B4-BE49-F238E27FC236}">
                <a16:creationId xmlns:a16="http://schemas.microsoft.com/office/drawing/2014/main" id="{72470418-B5FA-46FF-5C8A-99B09F1157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68B98AC-3044-4E2D-855E-950A6E194AAC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CA" altLang="en-US" sz="1000"/>
          </a:p>
        </p:txBody>
      </p:sp>
      <p:sp>
        <p:nvSpPr>
          <p:cNvPr id="149507" name="Slide Number Placeholder 3">
            <a:extLst>
              <a:ext uri="{FF2B5EF4-FFF2-40B4-BE49-F238E27FC236}">
                <a16:creationId xmlns:a16="http://schemas.microsoft.com/office/drawing/2014/main" id="{5068AE7D-159A-7BE4-724C-02198E710F59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44D989A-B21F-465B-B6AE-C33FCFC501D3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CA" altLang="en-US" sz="1000"/>
          </a:p>
        </p:txBody>
      </p:sp>
      <p:sp>
        <p:nvSpPr>
          <p:cNvPr id="600067" name="Rectangle 3">
            <a:extLst>
              <a:ext uri="{FF2B5EF4-FFF2-40B4-BE49-F238E27FC236}">
                <a16:creationId xmlns:a16="http://schemas.microsoft.com/office/drawing/2014/main" id="{8A9BF392-2298-FE61-15FB-8D9226F3291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341438"/>
            <a:ext cx="8077200" cy="511175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  <a:defRPr/>
            </a:pPr>
            <a:r>
              <a:rPr lang="en-CA" altLang="en-US" sz="2800" b="1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EXCLUSION</a:t>
            </a:r>
            <a:endParaRPr lang="en-CA" altLang="en-US" sz="2400" b="1" dirty="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en-CA" altLang="en-US" sz="2400" b="1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CA" altLang="en-US" sz="2400" b="1" dirty="0"/>
              <a:t>The </a:t>
            </a:r>
            <a:r>
              <a:rPr lang="en-CA" altLang="en-US" sz="2400" b="1" i="1" dirty="0"/>
              <a:t>Convention</a:t>
            </a:r>
            <a:r>
              <a:rPr lang="en-CA" altLang="en-US" sz="2400" b="1" dirty="0"/>
              <a:t> provides for 3 situations: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CA" altLang="en-US" sz="14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Aft>
                <a:spcPct val="20000"/>
              </a:spcAft>
              <a:defRPr/>
            </a:pPr>
            <a:r>
              <a:rPr lang="en-CA" altLang="en-US" sz="2400" b="1" dirty="0"/>
              <a:t>Article 1</a:t>
            </a:r>
            <a:endParaRPr lang="en-CA" altLang="ja-JP" sz="2400" b="1" dirty="0"/>
          </a:p>
          <a:p>
            <a:pPr lvl="1">
              <a:defRPr/>
            </a:pPr>
            <a:r>
              <a:rPr lang="en-CA" altLang="en-US" sz="2400" dirty="0"/>
              <a:t>D – support by other UN organs/agencies (not UNHCR)</a:t>
            </a:r>
          </a:p>
          <a:p>
            <a:pPr lvl="1">
              <a:defRPr/>
            </a:pPr>
            <a:r>
              <a:rPr lang="en-CA" altLang="en-US" sz="2400" dirty="0"/>
              <a:t>E –  residence in a country with status similar to that of nationals</a:t>
            </a:r>
          </a:p>
          <a:p>
            <a:pPr lvl="1">
              <a:spcAft>
                <a:spcPct val="20000"/>
              </a:spcAft>
              <a:defRPr/>
            </a:pPr>
            <a:r>
              <a:rPr lang="en-CA" altLang="en-US" sz="2400" dirty="0"/>
              <a:t>F – « criminality » </a:t>
            </a:r>
          </a:p>
        </p:txBody>
      </p:sp>
    </p:spTree>
    <p:extLst>
      <p:ext uri="{BB962C8B-B14F-4D97-AF65-F5344CB8AC3E}">
        <p14:creationId xmlns:p14="http://schemas.microsoft.com/office/powerpoint/2010/main" val="16247322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Number Placeholder 1">
            <a:extLst>
              <a:ext uri="{FF2B5EF4-FFF2-40B4-BE49-F238E27FC236}">
                <a16:creationId xmlns:a16="http://schemas.microsoft.com/office/drawing/2014/main" id="{72470418-B5FA-46FF-5C8A-99B09F1157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68B98AC-3044-4E2D-855E-950A6E194AAC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CA" altLang="en-US" sz="1000"/>
          </a:p>
        </p:txBody>
      </p:sp>
      <p:sp>
        <p:nvSpPr>
          <p:cNvPr id="149507" name="Slide Number Placeholder 3">
            <a:extLst>
              <a:ext uri="{FF2B5EF4-FFF2-40B4-BE49-F238E27FC236}">
                <a16:creationId xmlns:a16="http://schemas.microsoft.com/office/drawing/2014/main" id="{5068AE7D-159A-7BE4-724C-02198E710F59}"/>
              </a:ext>
            </a:extLst>
          </p:cNvPr>
          <p:cNvSpPr txBox="1">
            <a:spLocks noGrp="1"/>
          </p:cNvSpPr>
          <p:nvPr/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44D989A-B21F-465B-B6AE-C33FCFC501D3}" type="slidenum">
              <a:rPr lang="en-CA" altLang="en-US" sz="10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CA" altLang="en-US" sz="1000"/>
          </a:p>
        </p:txBody>
      </p:sp>
      <p:sp>
        <p:nvSpPr>
          <p:cNvPr id="600067" name="Rectangle 3">
            <a:extLst>
              <a:ext uri="{FF2B5EF4-FFF2-40B4-BE49-F238E27FC236}">
                <a16:creationId xmlns:a16="http://schemas.microsoft.com/office/drawing/2014/main" id="{8A9BF392-2298-FE61-15FB-8D9226F3291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341438"/>
            <a:ext cx="8077200" cy="511175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  <a:defRPr/>
            </a:pPr>
            <a:r>
              <a:rPr lang="en-CA" altLang="en-US" sz="2800" b="1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CESSATION AND EXCLUSION</a:t>
            </a:r>
            <a:endParaRPr lang="en-CA" altLang="en-US" sz="2400" b="1" dirty="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en-CA" altLang="en-US" sz="2400" b="1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CA" altLang="en-US" sz="2400" b="1" dirty="0"/>
              <a:t>The </a:t>
            </a:r>
            <a:r>
              <a:rPr lang="en-CA" altLang="en-US" sz="2400" b="1" i="1" dirty="0"/>
              <a:t>Convention</a:t>
            </a:r>
            <a:r>
              <a:rPr lang="en-CA" altLang="en-US" sz="2400" b="1" dirty="0"/>
              <a:t> provides for 4 situations: (cont..)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CA" altLang="en-US" sz="14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Aft>
                <a:spcPct val="20000"/>
              </a:spcAft>
              <a:defRPr/>
            </a:pPr>
            <a:r>
              <a:rPr lang="fr-CA" altLang="en-US" sz="2400" b="1" dirty="0"/>
              <a:t>Article 1</a:t>
            </a:r>
            <a:endParaRPr lang="en-CA" altLang="ja-JP" sz="2400" b="1" dirty="0"/>
          </a:p>
          <a:p>
            <a:pPr lvl="1">
              <a:spcAft>
                <a:spcPct val="20000"/>
              </a:spcAft>
              <a:defRPr/>
            </a:pPr>
            <a:r>
              <a:rPr lang="en-CA" altLang="en-US" sz="2400" dirty="0"/>
              <a:t>F(a) – </a:t>
            </a:r>
            <a:r>
              <a:rPr lang="en-CA" altLang="en-US" sz="2400" i="1" dirty="0"/>
              <a:t>committed</a:t>
            </a:r>
            <a:r>
              <a:rPr lang="en-CA" altLang="en-US" sz="2400" dirty="0"/>
              <a:t> crime against peace, war crime, crime against humanity</a:t>
            </a:r>
          </a:p>
          <a:p>
            <a:pPr lvl="1">
              <a:spcAft>
                <a:spcPct val="20000"/>
              </a:spcAft>
              <a:defRPr/>
            </a:pPr>
            <a:r>
              <a:rPr lang="en-CA" altLang="en-US" sz="2400" dirty="0"/>
              <a:t>F(b) – </a:t>
            </a:r>
            <a:r>
              <a:rPr lang="en-CA" altLang="en-US" sz="2400" i="1" dirty="0"/>
              <a:t>committed</a:t>
            </a:r>
            <a:r>
              <a:rPr lang="en-CA" altLang="en-US" sz="2400" dirty="0"/>
              <a:t> a serious non-political crime</a:t>
            </a:r>
          </a:p>
          <a:p>
            <a:pPr lvl="1">
              <a:spcAft>
                <a:spcPct val="20000"/>
              </a:spcAft>
              <a:defRPr/>
            </a:pPr>
            <a:r>
              <a:rPr lang="en-CA" altLang="en-US" sz="2400" dirty="0"/>
              <a:t>F(c) – </a:t>
            </a:r>
            <a:r>
              <a:rPr lang="en-CA" altLang="en-US" sz="2400" i="1" dirty="0"/>
              <a:t>guilty</a:t>
            </a:r>
            <a:r>
              <a:rPr lang="en-CA" altLang="en-US" sz="2400" dirty="0"/>
              <a:t> of acts contrary to the purposes and principles of the United Nations</a:t>
            </a:r>
          </a:p>
        </p:txBody>
      </p:sp>
    </p:spTree>
    <p:extLst>
      <p:ext uri="{BB962C8B-B14F-4D97-AF65-F5344CB8AC3E}">
        <p14:creationId xmlns:p14="http://schemas.microsoft.com/office/powerpoint/2010/main" val="38693482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9556C6F3-EA09-176E-E7A8-E7E51C4D4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709738"/>
            <a:ext cx="7391400" cy="1143000"/>
          </a:xfrm>
        </p:spPr>
        <p:txBody>
          <a:bodyPr/>
          <a:lstStyle/>
          <a:p>
            <a:pPr algn="ctr"/>
            <a:r>
              <a:rPr lang="en-CA" altLang="en-US">
                <a:solidFill>
                  <a:srgbClr val="C00000"/>
                </a:solidFill>
              </a:rPr>
              <a:t>Any questions?</a:t>
            </a:r>
            <a:endParaRPr lang="en-US" altLang="en-US">
              <a:solidFill>
                <a:srgbClr val="C00000"/>
              </a:solidFill>
            </a:endParaRPr>
          </a:p>
        </p:txBody>
      </p:sp>
      <p:sp>
        <p:nvSpPr>
          <p:cNvPr id="48131" name="Slide Number Placeholder 4">
            <a:extLst>
              <a:ext uri="{FF2B5EF4-FFF2-40B4-BE49-F238E27FC236}">
                <a16:creationId xmlns:a16="http://schemas.microsoft.com/office/drawing/2014/main" id="{4C4587AD-6605-B350-2752-495CCDFE42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9C2E88-B737-40AA-BD05-63CD63837535}" type="slidenum">
              <a:rPr lang="en-US" altLang="en-US" sz="1000"/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en-US" sz="1000"/>
          </a:p>
        </p:txBody>
      </p:sp>
      <p:pic>
        <p:nvPicPr>
          <p:cNvPr id="48132" name="Picture 5" descr="C:\Users\nicole.joanisse\AppData\Local\Microsoft\Windows\Temporary Internet Files\Content.IE5\TIYV8BUL\questions_graphic[1].jpg">
            <a:extLst>
              <a:ext uri="{FF2B5EF4-FFF2-40B4-BE49-F238E27FC236}">
                <a16:creationId xmlns:a16="http://schemas.microsoft.com/office/drawing/2014/main" id="{3E8F139E-88E9-1C43-0FF7-4C1A1AEF1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3084513"/>
            <a:ext cx="2857500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>
            <a:extLst>
              <a:ext uri="{FF2B5EF4-FFF2-40B4-BE49-F238E27FC236}">
                <a16:creationId xmlns:a16="http://schemas.microsoft.com/office/drawing/2014/main" id="{0E4D7769-0556-C040-878D-9F28D3FE6E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A6DBE1-45EB-41D5-BF7A-139532C36310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CA" altLang="en-US" sz="1000"/>
          </a:p>
        </p:txBody>
      </p:sp>
      <p:sp>
        <p:nvSpPr>
          <p:cNvPr id="266242" name="Rectangle 2">
            <a:extLst>
              <a:ext uri="{FF2B5EF4-FFF2-40B4-BE49-F238E27FC236}">
                <a16:creationId xmlns:a16="http://schemas.microsoft.com/office/drawing/2014/main" id="{E1C78656-91E4-CA8A-29FA-4C96BDE8C0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412875"/>
            <a:ext cx="8215312" cy="1143000"/>
          </a:xfrm>
        </p:spPr>
        <p:txBody>
          <a:bodyPr/>
          <a:lstStyle/>
          <a:p>
            <a:pPr algn="ctr">
              <a:defRPr/>
            </a:pPr>
            <a: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COUNTRY OF REFERENCE</a:t>
            </a:r>
            <a:b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CA" altLang="en-US" sz="280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243" name="Rectangle 3">
            <a:extLst>
              <a:ext uri="{FF2B5EF4-FFF2-40B4-BE49-F238E27FC236}">
                <a16:creationId xmlns:a16="http://schemas.microsoft.com/office/drawing/2014/main" id="{39CBDA67-DA41-1AA4-D348-6853AF4666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2" y="2349500"/>
            <a:ext cx="8215312" cy="38989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CA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NATIONALS / CITIZENS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</a:p>
          <a:p>
            <a:pPr>
              <a:buFont typeface="Wingdings" charset="0"/>
              <a:buNone/>
              <a:defRPr/>
            </a:pPr>
            <a:endParaRPr lang="en-US" sz="3200" b="1" dirty="0">
              <a:solidFill>
                <a:schemeClr val="accent2"/>
              </a:solidFill>
            </a:endParaRPr>
          </a:p>
          <a:p>
            <a:pPr>
              <a:spcAft>
                <a:spcPct val="50000"/>
              </a:spcAft>
              <a:buClr>
                <a:schemeClr val="tx1"/>
              </a:buClr>
              <a:buFont typeface="Wingdings" charset="0"/>
              <a:buChar char="Ø"/>
              <a:defRPr/>
            </a:pPr>
            <a:r>
              <a:rPr lang="en-US" sz="2400" b="1" dirty="0"/>
              <a:t>MULTIPLE NATIONALITIES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400" dirty="0"/>
              <a:t>A claim must be established against </a:t>
            </a:r>
            <a:r>
              <a:rPr lang="en-US" sz="2400" b="1" u="sng" dirty="0"/>
              <a:t>each</a:t>
            </a:r>
            <a:r>
              <a:rPr lang="en-US" sz="2400" dirty="0"/>
              <a:t> country of nationality</a:t>
            </a:r>
          </a:p>
          <a:p>
            <a:pPr lvl="2">
              <a:buFont typeface="Wingdings" charset="0"/>
              <a:buChar char="§"/>
              <a:defRPr/>
            </a:pPr>
            <a:r>
              <a:rPr lang="fr-FR" sz="2100" dirty="0"/>
              <a:t>IRPA, s.96(a)</a:t>
            </a:r>
          </a:p>
          <a:p>
            <a:pPr lvl="2">
              <a:buFont typeface="Wingdings" charset="0"/>
              <a:buChar char="§"/>
              <a:defRPr/>
            </a:pPr>
            <a:r>
              <a:rPr lang="fr-FR" sz="2100" i="1" dirty="0"/>
              <a:t>Convention</a:t>
            </a:r>
            <a:r>
              <a:rPr lang="fr-FR" sz="2100" dirty="0"/>
              <a:t>, Article 1A(2)</a:t>
            </a:r>
          </a:p>
          <a:p>
            <a:pPr lvl="2">
              <a:buFont typeface="Wingdings" charset="0"/>
              <a:buChar char="§"/>
              <a:defRPr/>
            </a:pPr>
            <a:r>
              <a:rPr lang="fr-FR" sz="2100" dirty="0"/>
              <a:t>OAU, Article 1(3)</a:t>
            </a:r>
          </a:p>
          <a:p>
            <a:pPr lvl="2">
              <a:buFont typeface="Wingdings" charset="0"/>
              <a:buChar char="§"/>
              <a:defRPr/>
            </a:pP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EBAB57E8-DDBD-D202-5B61-9EAE87DB9E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82C237C-635E-4E3F-B215-7D0B105AB9D1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CA" altLang="en-US" sz="1000"/>
          </a:p>
        </p:txBody>
      </p:sp>
      <p:sp>
        <p:nvSpPr>
          <p:cNvPr id="648194" name="Rectangle 2">
            <a:extLst>
              <a:ext uri="{FF2B5EF4-FFF2-40B4-BE49-F238E27FC236}">
                <a16:creationId xmlns:a16="http://schemas.microsoft.com/office/drawing/2014/main" id="{80A318AC-7B75-EDF5-6BDD-8E32A56D9B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447800"/>
            <a:ext cx="8215312" cy="828675"/>
          </a:xfrm>
        </p:spPr>
        <p:txBody>
          <a:bodyPr/>
          <a:lstStyle/>
          <a:p>
            <a:pPr algn="ctr">
              <a:defRPr/>
            </a:pPr>
            <a:r>
              <a:rPr lang="fr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COUNTRY OF REFERENCE REVIEW</a:t>
            </a:r>
          </a:p>
        </p:txBody>
      </p:sp>
      <p:graphicFrame>
        <p:nvGraphicFramePr>
          <p:cNvPr id="57356" name="Group 12">
            <a:extLst>
              <a:ext uri="{FF2B5EF4-FFF2-40B4-BE49-F238E27FC236}">
                <a16:creationId xmlns:a16="http://schemas.microsoft.com/office/drawing/2014/main" id="{1B7193C1-30BB-93D5-591C-66C3567DBAB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8313" y="2349500"/>
          <a:ext cx="8142287" cy="4206875"/>
        </p:xfrm>
        <a:graphic>
          <a:graphicData uri="http://schemas.openxmlformats.org/drawingml/2006/table">
            <a:tbl>
              <a:tblPr/>
              <a:tblGrid>
                <a:gridCol w="4071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5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63A6B0"/>
                        </a:buClr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FF0035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7D19E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CA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NATIONAL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fr-CA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country of citizenship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      - right to citizenship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multiple citizenship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CA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Char char="à"/>
                        <a:tabLst/>
                      </a:pPr>
                      <a:r>
                        <a:rPr kumimoji="0" lang="fr-CA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must show WFFP in each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    country of citizenship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63A6B0"/>
                        </a:buClr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FF0035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7D19E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CA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STATELESS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no country of citizenship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country of former habitual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  residence (i.e. significant period of </a:t>
                      </a:r>
                      <a:r>
                        <a:rPr kumimoji="0" lang="fr-CA" alt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de facto </a:t>
                      </a: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residence)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may have more than one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  country of FHR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Char char="à"/>
                        <a:tabLst/>
                      </a:pPr>
                      <a:r>
                        <a:rPr kumimoji="0" lang="fr-CA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must show WFFP in any 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Wingdings" pitchFamily="2" charset="2"/>
                        <a:buChar char="à"/>
                        <a:tabLst/>
                      </a:pPr>
                      <a:r>
                        <a:rPr kumimoji="0" lang="fr-CA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country of FHR + inability to return to any other country of FHR where claimant is not at risk</a:t>
                      </a:r>
                      <a:endParaRPr kumimoji="0" lang="fr-CA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63A6B0"/>
                        </a:buClr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FF0035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7D19E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3A6B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CA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63A6B0"/>
                        </a:buClr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FF0035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7D19E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Char char="à"/>
                        <a:tabLst/>
                      </a:pPr>
                      <a:endParaRPr kumimoji="0" lang="fr-CA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>
            <a:extLst>
              <a:ext uri="{FF2B5EF4-FFF2-40B4-BE49-F238E27FC236}">
                <a16:creationId xmlns:a16="http://schemas.microsoft.com/office/drawing/2014/main" id="{591B63C9-CB2E-B764-FD1B-65F9E69783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9639F6B-BB19-46B0-884E-1CE59D17976A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CA" altLang="en-US" sz="1000"/>
          </a:p>
        </p:txBody>
      </p:sp>
      <p:sp>
        <p:nvSpPr>
          <p:cNvPr id="190466" name="Rectangle 2">
            <a:extLst>
              <a:ext uri="{FF2B5EF4-FFF2-40B4-BE49-F238E27FC236}">
                <a16:creationId xmlns:a16="http://schemas.microsoft.com/office/drawing/2014/main" id="{F27EF5E0-8F03-EC2F-7368-73F4063FB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447800"/>
            <a:ext cx="8215312" cy="1143000"/>
          </a:xfrm>
        </p:spPr>
        <p:txBody>
          <a:bodyPr/>
          <a:lstStyle/>
          <a:p>
            <a:pPr algn="ctr">
              <a:defRPr/>
            </a:pPr>
            <a: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PERSECUTION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C4058DE2-5849-D732-A00D-6C2F20EC16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142287" cy="3887788"/>
          </a:xfrm>
        </p:spPr>
        <p:txBody>
          <a:bodyPr/>
          <a:lstStyle/>
          <a:p>
            <a:pPr marL="447675" indent="-447675">
              <a:spcAft>
                <a:spcPct val="500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CA" altLang="en-US" sz="2800" b="1" dirty="0"/>
              <a:t>Criteria</a:t>
            </a:r>
          </a:p>
          <a:p>
            <a:pPr marL="1076325" lvl="1" indent="-449263">
              <a:spcAft>
                <a:spcPct val="30000"/>
              </a:spcAft>
            </a:pPr>
            <a:r>
              <a:rPr lang="en-CA" altLang="en-US" sz="2400" dirty="0"/>
              <a:t>serious harm </a:t>
            </a:r>
            <a:r>
              <a:rPr lang="en-CA" altLang="en-US" sz="2400" dirty="0">
                <a:sym typeface="Wingdings" panose="05000000000000000000" pitchFamily="2" charset="2"/>
              </a:rPr>
              <a:t></a:t>
            </a:r>
            <a:r>
              <a:rPr lang="en-CA" altLang="en-US" sz="2400" dirty="0"/>
              <a:t> key denial of a core human right (</a:t>
            </a:r>
            <a:r>
              <a:rPr lang="en-CA" altLang="en-US" sz="2400" i="1" dirty="0"/>
              <a:t>Ward, </a:t>
            </a:r>
            <a:r>
              <a:rPr lang="en-CA" altLang="en-US" sz="2400" dirty="0"/>
              <a:t>SCC)</a:t>
            </a:r>
          </a:p>
          <a:p>
            <a:pPr marL="1076325" lvl="1" indent="-449263">
              <a:spcAft>
                <a:spcPct val="50000"/>
              </a:spcAft>
            </a:pPr>
            <a:r>
              <a:rPr lang="en-CA" altLang="en-US" sz="2400" dirty="0"/>
              <a:t>repetition or persistence (</a:t>
            </a:r>
            <a:r>
              <a:rPr lang="en-CA" altLang="en-US" sz="2400" i="1" dirty="0" err="1"/>
              <a:t>Rajudeen</a:t>
            </a:r>
            <a:r>
              <a:rPr lang="en-CA" altLang="en-US" sz="2400" dirty="0"/>
              <a:t>, FCA)</a:t>
            </a:r>
          </a:p>
          <a:p>
            <a:pPr marL="447675" indent="-447675">
              <a:buFont typeface="Wingdings" panose="05000000000000000000" pitchFamily="2" charset="2"/>
              <a:buNone/>
            </a:pPr>
            <a:endParaRPr lang="en-CA" altLang="en-US" sz="24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>
            <a:extLst>
              <a:ext uri="{FF2B5EF4-FFF2-40B4-BE49-F238E27FC236}">
                <a16:creationId xmlns:a16="http://schemas.microsoft.com/office/drawing/2014/main" id="{D1B8B53E-8C92-EEA2-1E23-98F91439C1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BDE84D-F940-4DDA-81D1-8339A5B7C965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CA" altLang="en-US" sz="1000"/>
          </a:p>
        </p:txBody>
      </p:sp>
      <p:sp>
        <p:nvSpPr>
          <p:cNvPr id="442370" name="Rectangle 2">
            <a:extLst>
              <a:ext uri="{FF2B5EF4-FFF2-40B4-BE49-F238E27FC236}">
                <a16:creationId xmlns:a16="http://schemas.microsoft.com/office/drawing/2014/main" id="{7991257B-7C5A-B7D3-4E07-7D3DFEA18A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412875"/>
            <a:ext cx="8183562" cy="792163"/>
          </a:xfrm>
        </p:spPr>
        <p:txBody>
          <a:bodyPr/>
          <a:lstStyle/>
          <a:p>
            <a:pPr algn="ctr">
              <a:defRPr/>
            </a:pPr>
            <a: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PERSECUTION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032B35AB-DCCC-363D-950D-E59F45ED55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142287" cy="4318000"/>
          </a:xfrm>
        </p:spPr>
        <p:txBody>
          <a:bodyPr/>
          <a:lstStyle/>
          <a:p>
            <a:pPr marL="750888" lvl="1" indent="-293688">
              <a:buFont typeface="Wingdings" panose="05000000000000000000" pitchFamily="2" charset="2"/>
              <a:buNone/>
            </a:pPr>
            <a:r>
              <a:rPr lang="en-CA" altLang="en-US" sz="2400" b="1"/>
              <a:t> </a:t>
            </a:r>
          </a:p>
          <a:p>
            <a:pPr marL="750888" lvl="1" indent="-293688">
              <a:buClr>
                <a:srgbClr val="A50021"/>
              </a:buClr>
            </a:pPr>
            <a:r>
              <a:rPr lang="en-CA" altLang="en-US" sz="2400" b="1"/>
              <a:t>What right is violated?</a:t>
            </a:r>
          </a:p>
          <a:p>
            <a:pPr marL="750888" lvl="1" indent="-293688">
              <a:buFont typeface="Wingdings" panose="05000000000000000000" pitchFamily="2" charset="2"/>
              <a:buNone/>
            </a:pPr>
            <a:r>
              <a:rPr lang="en-US" altLang="en-US"/>
              <a:t>	</a:t>
            </a:r>
            <a:r>
              <a:rPr lang="en-US" altLang="en-US" sz="2400"/>
              <a:t>International Bill of Human Rights</a:t>
            </a:r>
          </a:p>
          <a:p>
            <a:pPr marL="1343025" lvl="2" indent="-412750">
              <a:buClr>
                <a:srgbClr val="6D92A8"/>
              </a:buClr>
            </a:pPr>
            <a:r>
              <a:rPr lang="en-US" altLang="en-US" sz="2100" i="1"/>
              <a:t>Universal Declaration of Human Rights</a:t>
            </a:r>
            <a:r>
              <a:rPr lang="en-US" altLang="en-US" sz="2100"/>
              <a:t>, 1948</a:t>
            </a:r>
          </a:p>
          <a:p>
            <a:pPr marL="1343025" lvl="2" indent="-412750">
              <a:buClr>
                <a:srgbClr val="6D92A8"/>
              </a:buClr>
            </a:pPr>
            <a:r>
              <a:rPr lang="en-US" altLang="en-US" sz="2100" i="1"/>
              <a:t>International Covenant on Civil and Political Rights</a:t>
            </a:r>
            <a:r>
              <a:rPr lang="en-US" altLang="en-US" sz="2100"/>
              <a:t>, 1966</a:t>
            </a:r>
          </a:p>
          <a:p>
            <a:pPr marL="1343025" lvl="2" indent="-412750">
              <a:spcAft>
                <a:spcPct val="20000"/>
              </a:spcAft>
              <a:buClr>
                <a:srgbClr val="6D92A8"/>
              </a:buClr>
            </a:pPr>
            <a:r>
              <a:rPr lang="en-US" altLang="en-US" sz="2100" i="1"/>
              <a:t>International Covenant on Economic, Social and Cultural Rights</a:t>
            </a:r>
            <a:r>
              <a:rPr lang="en-US" altLang="en-US" sz="2100"/>
              <a:t>, 1966</a:t>
            </a:r>
            <a:endParaRPr lang="en-CA" altLang="en-US" sz="2100"/>
          </a:p>
          <a:p>
            <a:pPr marL="750888" lvl="1" indent="-293688">
              <a:buClr>
                <a:srgbClr val="A50021"/>
              </a:buClr>
            </a:pPr>
            <a:r>
              <a:rPr lang="en-CA" altLang="en-US" sz="2400" b="1"/>
              <a:t>What level of rights?</a:t>
            </a:r>
          </a:p>
          <a:p>
            <a:pPr marL="750888" lvl="1" indent="-293688">
              <a:buClr>
                <a:srgbClr val="A50021"/>
              </a:buClr>
            </a:pPr>
            <a:r>
              <a:rPr lang="en-CA" altLang="en-US" sz="2400" b="1"/>
              <a:t>To what degree?</a:t>
            </a:r>
          </a:p>
          <a:p>
            <a:pPr marL="571500" indent="-571500">
              <a:buFont typeface="Wingdings" panose="05000000000000000000" pitchFamily="2" charset="2"/>
              <a:buNone/>
            </a:pPr>
            <a:endParaRPr lang="en-CA" altLang="en-US" sz="2400" b="1"/>
          </a:p>
          <a:p>
            <a:pPr marL="750888" lvl="1" indent="-293688">
              <a:buFont typeface="Wingdings" panose="05000000000000000000" pitchFamily="2" charset="2"/>
              <a:buNone/>
            </a:pPr>
            <a:endParaRPr lang="en-CA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>
            <a:extLst>
              <a:ext uri="{FF2B5EF4-FFF2-40B4-BE49-F238E27FC236}">
                <a16:creationId xmlns:a16="http://schemas.microsoft.com/office/drawing/2014/main" id="{90D5D702-F2D5-ED95-513B-CEC8F29277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981C970-C420-4729-AF6F-144E46A7244D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CA" altLang="en-US" sz="1000"/>
          </a:p>
        </p:txBody>
      </p:sp>
      <p:sp>
        <p:nvSpPr>
          <p:cNvPr id="425986" name="Rectangle 2">
            <a:extLst>
              <a:ext uri="{FF2B5EF4-FFF2-40B4-BE49-F238E27FC236}">
                <a16:creationId xmlns:a16="http://schemas.microsoft.com/office/drawing/2014/main" id="{5F67ED8D-CBBA-A934-EA20-6DAD4669C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447800"/>
            <a:ext cx="8215312" cy="1143000"/>
          </a:xfrm>
        </p:spPr>
        <p:txBody>
          <a:bodyPr/>
          <a:lstStyle/>
          <a:p>
            <a:pPr algn="ctr">
              <a:defRPr/>
            </a:pPr>
            <a:r>
              <a:rPr lang="en-CA" altLang="en-US" sz="280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PERSECUTION</a:t>
            </a:r>
          </a:p>
        </p:txBody>
      </p:sp>
      <p:sp>
        <p:nvSpPr>
          <p:cNvPr id="425987" name="Rectangle 3">
            <a:extLst>
              <a:ext uri="{FF2B5EF4-FFF2-40B4-BE49-F238E27FC236}">
                <a16:creationId xmlns:a16="http://schemas.microsoft.com/office/drawing/2014/main" id="{34A99DA3-6994-E766-BF37-BB34B49A97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636838"/>
            <a:ext cx="7632700" cy="3243262"/>
          </a:xfrm>
        </p:spPr>
        <p:txBody>
          <a:bodyPr/>
          <a:lstStyle/>
          <a:p>
            <a:pPr>
              <a:spcAft>
                <a:spcPct val="50000"/>
              </a:spcAft>
              <a:buFont typeface="Wingdings" charset="0"/>
              <a:buNone/>
              <a:defRPr/>
            </a:pPr>
            <a:r>
              <a:rPr lang="en-CA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DISCRIMINATION vs. PERSECUTION</a:t>
            </a:r>
            <a:endParaRPr lang="en-CA" sz="2400">
              <a:solidFill>
                <a:srgbClr val="333399"/>
              </a:solidFill>
            </a:endParaRPr>
          </a:p>
          <a:p>
            <a:pPr>
              <a:spcBef>
                <a:spcPct val="0"/>
              </a:spcBef>
              <a:spcAft>
                <a:spcPct val="50000"/>
              </a:spcAft>
              <a:buFont typeface="Wingdings" charset="0"/>
              <a:buChar char="§"/>
              <a:defRPr/>
            </a:pPr>
            <a:r>
              <a:rPr lang="en-CA" sz="2400"/>
              <a:t>What distinguishes persecution from discrimination is the </a:t>
            </a:r>
            <a:r>
              <a:rPr lang="en-CA" sz="2400" b="1"/>
              <a:t>degree</a:t>
            </a:r>
            <a:r>
              <a:rPr lang="en-CA" sz="2400"/>
              <a:t> of seriousness of the harm</a:t>
            </a:r>
          </a:p>
          <a:p>
            <a:pPr>
              <a:spcBef>
                <a:spcPct val="0"/>
              </a:spcBef>
              <a:buFont typeface="Wingdings" charset="0"/>
              <a:buChar char="§"/>
              <a:defRPr/>
            </a:pPr>
            <a:r>
              <a:rPr lang="en-CA" sz="2400"/>
              <a:t>Discrimination in itself does not establish persecution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>
            <a:extLst>
              <a:ext uri="{FF2B5EF4-FFF2-40B4-BE49-F238E27FC236}">
                <a16:creationId xmlns:a16="http://schemas.microsoft.com/office/drawing/2014/main" id="{0781BD98-E7E8-F632-F529-A4386CCDBD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3A6B0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0035"/>
              </a:buClr>
              <a:buFont typeface="Wingdings" panose="05000000000000000000" pitchFamily="2" charset="2"/>
              <a:buChar char="§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7D19E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F528EF8-2A85-41DC-9F38-A938D192738E}" type="slidenum">
              <a:rPr lang="en-CA" altLang="en-US" sz="100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CA" altLang="en-US" sz="1000"/>
          </a:p>
        </p:txBody>
      </p:sp>
      <p:sp>
        <p:nvSpPr>
          <p:cNvPr id="457730" name="Rectangle 2">
            <a:extLst>
              <a:ext uri="{FF2B5EF4-FFF2-40B4-BE49-F238E27FC236}">
                <a16:creationId xmlns:a16="http://schemas.microsoft.com/office/drawing/2014/main" id="{91BA5D9A-8A94-29E7-F865-F8272718FC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412875"/>
            <a:ext cx="8110537" cy="1143000"/>
          </a:xfrm>
        </p:spPr>
        <p:txBody>
          <a:bodyPr/>
          <a:lstStyle/>
          <a:p>
            <a:pPr algn="ctr">
              <a:defRPr/>
            </a:pPr>
            <a:r>
              <a:rPr lang="en-CA" sz="2800" dirty="0">
                <a:solidFill>
                  <a:srgbClr val="A39B6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NEXUS TO GROUNDS IN THE REFGUEE DEFINITION</a:t>
            </a:r>
            <a:endParaRPr lang="fr-CA" sz="2800" dirty="0">
              <a:solidFill>
                <a:srgbClr val="A39B6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57731" name="Rectangle 3">
            <a:extLst>
              <a:ext uri="{FF2B5EF4-FFF2-40B4-BE49-F238E27FC236}">
                <a16:creationId xmlns:a16="http://schemas.microsoft.com/office/drawing/2014/main" id="{55F76AC0-ECFD-EBC5-E82F-F8DB299333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2565400"/>
            <a:ext cx="8110538" cy="2592388"/>
          </a:xfrm>
        </p:spPr>
        <p:txBody>
          <a:bodyPr/>
          <a:lstStyle/>
          <a:p>
            <a:pPr>
              <a:spcBef>
                <a:spcPct val="50000"/>
              </a:spcBef>
              <a:spcAft>
                <a:spcPct val="50000"/>
              </a:spcAft>
              <a:buFont typeface="Wingdings" panose="05000000000000000000" pitchFamily="2" charset="2"/>
              <a:buNone/>
              <a:defRPr/>
            </a:pPr>
            <a:endParaRPr lang="en-CA" altLang="en-US" sz="24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  <a:defRPr/>
            </a:pPr>
            <a:r>
              <a:rPr lang="fr-CA" altLang="en-US" sz="2800" dirty="0"/>
              <a:t>	</a:t>
            </a:r>
            <a:r>
              <a:rPr lang="fr-CA" altLang="en-US" sz="2600" dirty="0"/>
              <a:t>To </a:t>
            </a:r>
            <a:r>
              <a:rPr lang="fr-CA" altLang="en-US" sz="2600" dirty="0" err="1"/>
              <a:t>constitute</a:t>
            </a:r>
            <a:r>
              <a:rPr lang="fr-CA" altLang="en-US" sz="2600" dirty="0"/>
              <a:t> </a:t>
            </a:r>
            <a:r>
              <a:rPr lang="fr-CA" altLang="en-US" sz="2600" b="1" dirty="0" err="1"/>
              <a:t>persecution</a:t>
            </a:r>
            <a:r>
              <a:rPr lang="fr-CA" altLang="en-US" sz="2600" b="1" dirty="0"/>
              <a:t> </a:t>
            </a:r>
            <a:r>
              <a:rPr lang="fr-CA" altLang="en-US" sz="2600" dirty="0" err="1"/>
              <a:t>under</a:t>
            </a:r>
            <a:r>
              <a:rPr lang="fr-CA" altLang="en-US" sz="2600" dirty="0"/>
              <a:t> the Convention, the </a:t>
            </a:r>
            <a:r>
              <a:rPr lang="fr-CA" altLang="en-US" sz="2600" dirty="0" err="1"/>
              <a:t>harm</a:t>
            </a:r>
            <a:r>
              <a:rPr lang="fr-CA" altLang="en-US" sz="2600" dirty="0"/>
              <a:t> </a:t>
            </a:r>
            <a:r>
              <a:rPr lang="fr-CA" altLang="en-US" sz="2600" dirty="0" err="1"/>
              <a:t>inflicted</a:t>
            </a:r>
            <a:r>
              <a:rPr lang="fr-CA" altLang="en-US" sz="2600" dirty="0"/>
              <a:t> must </a:t>
            </a:r>
            <a:r>
              <a:rPr lang="fr-CA" altLang="en-US" sz="2600" dirty="0" err="1"/>
              <a:t>be</a:t>
            </a:r>
            <a:r>
              <a:rPr lang="fr-CA" altLang="en-US" sz="2600" dirty="0"/>
              <a:t> </a:t>
            </a:r>
            <a:r>
              <a:rPr lang="ja-JP" altLang="en-CA" sz="2600" dirty="0"/>
              <a:t>“</a:t>
            </a:r>
            <a:r>
              <a:rPr lang="en-CA" altLang="ja-JP" sz="2600" dirty="0"/>
              <a:t>for reasons of</a:t>
            </a:r>
            <a:r>
              <a:rPr lang="ja-JP" altLang="en-CA" sz="2600" dirty="0"/>
              <a:t>”</a:t>
            </a:r>
            <a:r>
              <a:rPr lang="fr-CA" altLang="ja-JP" sz="2600" dirty="0"/>
              <a:t> one of the five grounds set out in the </a:t>
            </a:r>
            <a:r>
              <a:rPr lang="fr-CA" altLang="ja-JP" sz="2600" dirty="0" err="1"/>
              <a:t>definition</a:t>
            </a:r>
            <a:r>
              <a:rPr lang="fr-CA" altLang="ja-JP" sz="2600" dirty="0"/>
              <a:t> of Convention </a:t>
            </a:r>
            <a:r>
              <a:rPr lang="fr-CA" altLang="ja-JP" sz="2600" dirty="0" err="1"/>
              <a:t>refugee</a:t>
            </a:r>
            <a:r>
              <a:rPr lang="fr-CA" altLang="ja-JP" sz="2600" dirty="0"/>
              <a:t>.</a:t>
            </a:r>
            <a:endParaRPr lang="fr-CA" altLang="en-US"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OWERP~1">
  <a:themeElements>
    <a:clrScheme name="Powerpoint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werpoint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Powerpoint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TOWERP~1.POT</Template>
  <TotalTime>10883</TotalTime>
  <Words>1945</Words>
  <Application>Microsoft Office PowerPoint</Application>
  <PresentationFormat>On-screen Show (4:3)</PresentationFormat>
  <Paragraphs>380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Wingdings</vt:lpstr>
      <vt:lpstr>TOWERP~1</vt:lpstr>
      <vt:lpstr>Who is a refugee</vt:lpstr>
      <vt:lpstr>Convention Refugee Definition – Elements of the Definition </vt:lpstr>
      <vt:lpstr> </vt:lpstr>
      <vt:lpstr>COUNTRY OF REFERENCE </vt:lpstr>
      <vt:lpstr>COUNTRY OF REFERENCE REVIEW</vt:lpstr>
      <vt:lpstr>PERSECUTION</vt:lpstr>
      <vt:lpstr>PERSECUTION</vt:lpstr>
      <vt:lpstr>PERSECUTION</vt:lpstr>
      <vt:lpstr>NEXUS TO GROUNDS IN THE REFGUEE DEFINITION</vt:lpstr>
      <vt:lpstr>GROUNDS OF PERSECUTION</vt:lpstr>
      <vt:lpstr>NEXUS TO GROUNDS IN THE REFGUEE DEFINITION</vt:lpstr>
      <vt:lpstr> </vt:lpstr>
      <vt:lpstr> GROUNDS OF PERSECUTION  </vt:lpstr>
      <vt:lpstr>GROUNDS OF PERSECUTION  </vt:lpstr>
      <vt:lpstr>PowerPoint Presentation</vt:lpstr>
      <vt:lpstr>PowerPoint Presentation</vt:lpstr>
      <vt:lpstr>PowerPoint Presentation</vt:lpstr>
      <vt:lpstr>  </vt:lpstr>
      <vt:lpstr> </vt:lpstr>
      <vt:lpstr>PowerPoint Presentation</vt:lpstr>
      <vt:lpstr> </vt:lpstr>
      <vt:lpstr> </vt:lpstr>
      <vt:lpstr> </vt:lpstr>
      <vt:lpstr> </vt:lpstr>
      <vt:lpstr>WELL-FOUNDED FEAR  </vt:lpstr>
      <vt:lpstr>STATE PROTECTION</vt:lpstr>
      <vt:lpstr>STATE PROTECTION</vt:lpstr>
      <vt:lpstr>INTERNAL FLIGHT ALTERNATIVE (IFA) </vt:lpstr>
      <vt:lpstr>IFA TEST</vt:lpstr>
      <vt:lpstr>IFA TEST – FACTORS TO CONSIDER </vt:lpstr>
      <vt:lpstr>IFA TEST  </vt:lpstr>
      <vt:lpstr>PowerPoint Presentation</vt:lpstr>
      <vt:lpstr>PowerPoint Presentation</vt:lpstr>
      <vt:lpstr>PowerPoint Presentation</vt:lpstr>
      <vt:lpstr>Any questions?</vt:lpstr>
    </vt:vector>
  </TitlesOfParts>
  <Company>IRB-CISR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IRBadmin</dc:creator>
  <cp:lastModifiedBy>Snizynsky, Andrea C.</cp:lastModifiedBy>
  <cp:revision>273</cp:revision>
  <cp:lastPrinted>2017-11-07T20:42:16Z</cp:lastPrinted>
  <dcterms:created xsi:type="dcterms:W3CDTF">2010-07-06T11:52:13Z</dcterms:created>
  <dcterms:modified xsi:type="dcterms:W3CDTF">2022-11-16T13:23:29Z</dcterms:modified>
</cp:coreProperties>
</file>